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58" r:id="rId4"/>
    <p:sldId id="262" r:id="rId5"/>
    <p:sldId id="263" r:id="rId6"/>
    <p:sldId id="259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1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70" d="100"/>
          <a:sy n="70" d="100"/>
        </p:scale>
        <p:origin x="-43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 2069</a:t>
                    </a:r>
                  </a:p>
                  <a:p>
                    <a:r>
                      <a:rPr lang="ru-RU" dirty="0" smtClean="0"/>
                      <a:t>в отношении взрослых лиц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1825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в отношении несовершеннолетних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 отношении взрослых 2069</c:v>
                </c:pt>
                <c:pt idx="1">
                  <c:v>в отношении несовершеннолетних 1825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2069</c:v>
                </c:pt>
                <c:pt idx="1">
                  <c:v>1825</c:v>
                </c:pt>
              </c:numCache>
            </c:numRef>
          </c:val>
        </c:ser>
        <c:firstSliceAng val="0"/>
      </c:pieChart>
    </c:plotArea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8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22295500305034333"/>
          <c:y val="0.16742929723162137"/>
          <c:w val="0.52817653475133586"/>
          <c:h val="0.550674273342803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5974025974026024E-2"/>
                  <c:y val="-0.18504934886226901"/>
                </c:manualLayout>
              </c:layout>
              <c:showVal val="1"/>
            </c:dLbl>
            <c:dLbl>
              <c:idx val="1"/>
              <c:layout>
                <c:manualLayout>
                  <c:x val="5.4291807083163598E-2"/>
                  <c:y val="-0.15634110416122235"/>
                </c:manualLayout>
              </c:layout>
              <c:showVal val="1"/>
            </c:dLbl>
            <c:dLbl>
              <c:idx val="2"/>
              <c:layout>
                <c:manualLayout>
                  <c:x val="-3.3585063230732522E-2"/>
                  <c:y val="-0.21664314013143651"/>
                </c:manualLayout>
              </c:layout>
              <c:showVal val="1"/>
            </c:dLbl>
            <c:dLbl>
              <c:idx val="3"/>
              <c:layout>
                <c:manualLayout>
                  <c:x val="4.3290043290043333E-3"/>
                  <c:y val="-0.11057826944208705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 14 лет</c:v>
                </c:pt>
                <c:pt idx="1">
                  <c:v>14-16 лет</c:v>
                </c:pt>
                <c:pt idx="2">
                  <c:v>16-18 лет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0.24</c:v>
                </c:pt>
                <c:pt idx="1">
                  <c:v>0.3</c:v>
                </c:pt>
                <c:pt idx="2">
                  <c:v>0.46</c:v>
                </c:pt>
              </c:numCache>
            </c:numRef>
          </c:val>
        </c:ser>
        <c:gapWidth val="100"/>
        <c:shape val="pyramid"/>
        <c:axId val="113228032"/>
        <c:axId val="109427328"/>
        <c:axId val="0"/>
      </c:bar3DChart>
      <c:valAx>
        <c:axId val="109427328"/>
        <c:scaling>
          <c:orientation val="minMax"/>
        </c:scaling>
        <c:axPos val="l"/>
        <c:majorGridlines/>
        <c:numFmt formatCode="0.00%" sourceLinked="1"/>
        <c:tickLblPos val="nextTo"/>
        <c:crossAx val="113228032"/>
        <c:crossBetween val="between"/>
      </c:valAx>
      <c:catAx>
        <c:axId val="113228032"/>
        <c:scaling>
          <c:orientation val="minMax"/>
        </c:scaling>
        <c:axPos val="b"/>
        <c:tickLblPos val="nextTo"/>
        <c:crossAx val="109427328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1DACD-E38C-4666-9D16-636BFD53C23E}" type="doc">
      <dgm:prSet loTypeId="urn:microsoft.com/office/officeart/2005/8/layout/hList7" loCatId="list" qsTypeId="urn:microsoft.com/office/officeart/2005/8/quickstyle/3d1" qsCatId="3D" csTypeId="urn:microsoft.com/office/officeart/2005/8/colors/colorful2" csCatId="colorful" phldr="1"/>
      <dgm:spPr/>
    </dgm:pt>
    <dgm:pt modelId="{7B154695-B79A-4510-A4BA-C6FDE77BCE68}">
      <dgm:prSet phldrT="[Текст]"/>
      <dgm:spPr/>
      <dgm:t>
        <a:bodyPr/>
        <a:lstStyle/>
        <a:p>
          <a:r>
            <a:rPr lang="ru-RU" b="1" dirty="0" err="1" smtClean="0"/>
            <a:t>КДНиЗП</a:t>
          </a:r>
          <a:r>
            <a:rPr lang="ru-RU" b="1" dirty="0" smtClean="0"/>
            <a:t> на территории Автозаводского района</a:t>
          </a:r>
          <a:endParaRPr lang="ru-RU" dirty="0"/>
        </a:p>
      </dgm:t>
    </dgm:pt>
    <dgm:pt modelId="{EC001F07-9FC8-4555-BDDD-73D8C7EDB92D}" type="parTrans" cxnId="{CF4ED9BA-0038-4956-AE81-AB7B608FEA6C}">
      <dgm:prSet/>
      <dgm:spPr/>
      <dgm:t>
        <a:bodyPr/>
        <a:lstStyle/>
        <a:p>
          <a:endParaRPr lang="ru-RU"/>
        </a:p>
      </dgm:t>
    </dgm:pt>
    <dgm:pt modelId="{33792C55-5063-4DF0-B2B6-B7D3E74BDA19}" type="sibTrans" cxnId="{CF4ED9BA-0038-4956-AE81-AB7B608FEA6C}">
      <dgm:prSet/>
      <dgm:spPr/>
      <dgm:t>
        <a:bodyPr/>
        <a:lstStyle/>
        <a:p>
          <a:endParaRPr lang="ru-RU"/>
        </a:p>
      </dgm:t>
    </dgm:pt>
    <dgm:pt modelId="{561FEA92-B249-446C-80E4-41666DE71960}">
      <dgm:prSet phldrT="[Текст]"/>
      <dgm:spPr/>
      <dgm:t>
        <a:bodyPr/>
        <a:lstStyle/>
        <a:p>
          <a:r>
            <a:rPr lang="ru-RU" b="1" dirty="0" err="1" smtClean="0"/>
            <a:t>КДНиЗП</a:t>
          </a:r>
          <a:r>
            <a:rPr lang="ru-RU" b="1" dirty="0" smtClean="0"/>
            <a:t> на территории Центрального района</a:t>
          </a:r>
          <a:endParaRPr lang="ru-RU" dirty="0"/>
        </a:p>
      </dgm:t>
    </dgm:pt>
    <dgm:pt modelId="{E7992763-7D30-43A0-92ED-8B2DA2F560C0}" type="parTrans" cxnId="{5D0EDCC1-2C78-4E0F-B913-DE6416640685}">
      <dgm:prSet/>
      <dgm:spPr/>
      <dgm:t>
        <a:bodyPr/>
        <a:lstStyle/>
        <a:p>
          <a:endParaRPr lang="ru-RU"/>
        </a:p>
      </dgm:t>
    </dgm:pt>
    <dgm:pt modelId="{CC60FD9A-53DE-41CF-A508-E21567E3AF44}" type="sibTrans" cxnId="{5D0EDCC1-2C78-4E0F-B913-DE6416640685}">
      <dgm:prSet/>
      <dgm:spPr/>
      <dgm:t>
        <a:bodyPr/>
        <a:lstStyle/>
        <a:p>
          <a:endParaRPr lang="ru-RU"/>
        </a:p>
      </dgm:t>
    </dgm:pt>
    <dgm:pt modelId="{5B2087BC-AC09-4F44-8108-F2CBA978AF5C}">
      <dgm:prSet phldrT="[Текст]"/>
      <dgm:spPr/>
      <dgm:t>
        <a:bodyPr/>
        <a:lstStyle/>
        <a:p>
          <a:r>
            <a:rPr lang="ru-RU" b="1" dirty="0" err="1" smtClean="0"/>
            <a:t>КДНиЗП</a:t>
          </a:r>
          <a:r>
            <a:rPr lang="ru-RU" b="1" dirty="0" smtClean="0"/>
            <a:t> на территории Комсомольского района</a:t>
          </a:r>
          <a:endParaRPr lang="ru-RU" dirty="0"/>
        </a:p>
      </dgm:t>
    </dgm:pt>
    <dgm:pt modelId="{0C6CEF43-BCCC-4277-B89E-ACA49C305FDA}" type="parTrans" cxnId="{3DF63CEA-4B07-4087-BEE0-0940FDFFB82C}">
      <dgm:prSet/>
      <dgm:spPr/>
      <dgm:t>
        <a:bodyPr/>
        <a:lstStyle/>
        <a:p>
          <a:endParaRPr lang="ru-RU"/>
        </a:p>
      </dgm:t>
    </dgm:pt>
    <dgm:pt modelId="{600969B1-2D84-417C-BE26-BA5FB4C6B48F}" type="sibTrans" cxnId="{3DF63CEA-4B07-4087-BEE0-0940FDFFB82C}">
      <dgm:prSet/>
      <dgm:spPr/>
      <dgm:t>
        <a:bodyPr/>
        <a:lstStyle/>
        <a:p>
          <a:endParaRPr lang="ru-RU"/>
        </a:p>
      </dgm:t>
    </dgm:pt>
    <dgm:pt modelId="{83225C88-B246-4184-A257-3016AE86724B}" type="pres">
      <dgm:prSet presAssocID="{EEE1DACD-E38C-4666-9D16-636BFD53C23E}" presName="Name0" presStyleCnt="0">
        <dgm:presLayoutVars>
          <dgm:dir/>
          <dgm:resizeHandles val="exact"/>
        </dgm:presLayoutVars>
      </dgm:prSet>
      <dgm:spPr/>
    </dgm:pt>
    <dgm:pt modelId="{D058C446-BF64-496C-BA76-1260CC008D5B}" type="pres">
      <dgm:prSet presAssocID="{EEE1DACD-E38C-4666-9D16-636BFD53C23E}" presName="fgShape" presStyleLbl="fgShp" presStyleIdx="0" presStyleCnt="1"/>
      <dgm:spPr/>
    </dgm:pt>
    <dgm:pt modelId="{6DC2879B-DCA5-4AA9-8462-A49B280878F1}" type="pres">
      <dgm:prSet presAssocID="{EEE1DACD-E38C-4666-9D16-636BFD53C23E}" presName="linComp" presStyleCnt="0"/>
      <dgm:spPr/>
    </dgm:pt>
    <dgm:pt modelId="{3C987ACB-52F9-407A-B6EF-05E4AD784C93}" type="pres">
      <dgm:prSet presAssocID="{7B154695-B79A-4510-A4BA-C6FDE77BCE68}" presName="compNode" presStyleCnt="0"/>
      <dgm:spPr/>
    </dgm:pt>
    <dgm:pt modelId="{BB2D62AB-F407-4AF8-965E-941077D6FE2A}" type="pres">
      <dgm:prSet presAssocID="{7B154695-B79A-4510-A4BA-C6FDE77BCE68}" presName="bkgdShape" presStyleLbl="node1" presStyleIdx="0" presStyleCnt="3" custLinFactNeighborX="1124" custLinFactNeighborY="388"/>
      <dgm:spPr/>
      <dgm:t>
        <a:bodyPr/>
        <a:lstStyle/>
        <a:p>
          <a:endParaRPr lang="ru-RU"/>
        </a:p>
      </dgm:t>
    </dgm:pt>
    <dgm:pt modelId="{17D3376D-EA2F-45CF-AEE4-D64DE42F176A}" type="pres">
      <dgm:prSet presAssocID="{7B154695-B79A-4510-A4BA-C6FDE77BCE6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B330E-4AFC-4DE8-8735-AC78818BE46D}" type="pres">
      <dgm:prSet presAssocID="{7B154695-B79A-4510-A4BA-C6FDE77BCE68}" presName="invisiNode" presStyleLbl="node1" presStyleIdx="0" presStyleCnt="3"/>
      <dgm:spPr/>
    </dgm:pt>
    <dgm:pt modelId="{D23511CC-6753-4A4C-95DA-2B92ABBF1DBF}" type="pres">
      <dgm:prSet presAssocID="{7B154695-B79A-4510-A4BA-C6FDE77BCE68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B68369-B316-4EAC-8951-468254D43E26}" type="pres">
      <dgm:prSet presAssocID="{33792C55-5063-4DF0-B2B6-B7D3E74BDA1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EA663C1-2878-4F01-9190-8168115240C8}" type="pres">
      <dgm:prSet presAssocID="{561FEA92-B249-446C-80E4-41666DE71960}" presName="compNode" presStyleCnt="0"/>
      <dgm:spPr/>
    </dgm:pt>
    <dgm:pt modelId="{8CF0B30B-354B-4D4F-A618-BFB69691C024}" type="pres">
      <dgm:prSet presAssocID="{561FEA92-B249-446C-80E4-41666DE71960}" presName="bkgdShape" presStyleLbl="node1" presStyleIdx="1" presStyleCnt="3"/>
      <dgm:spPr/>
      <dgm:t>
        <a:bodyPr/>
        <a:lstStyle/>
        <a:p>
          <a:endParaRPr lang="ru-RU"/>
        </a:p>
      </dgm:t>
    </dgm:pt>
    <dgm:pt modelId="{2BE3E977-7A37-48B6-AD00-38356A0C5BD8}" type="pres">
      <dgm:prSet presAssocID="{561FEA92-B249-446C-80E4-41666DE7196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B1AD8-0507-4ED1-A8C5-E481F48044AB}" type="pres">
      <dgm:prSet presAssocID="{561FEA92-B249-446C-80E4-41666DE71960}" presName="invisiNode" presStyleLbl="node1" presStyleIdx="1" presStyleCnt="3"/>
      <dgm:spPr/>
    </dgm:pt>
    <dgm:pt modelId="{4BFF0841-2C4F-4C40-B054-147C9C9EBA46}" type="pres">
      <dgm:prSet presAssocID="{561FEA92-B249-446C-80E4-41666DE71960}" presName="imagNod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6F3BEBA-F105-4F3D-9D6F-767AE0E14096}" type="pres">
      <dgm:prSet presAssocID="{CC60FD9A-53DE-41CF-A508-E21567E3AF4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887CCFC-854A-459E-887E-EB63C30F7A00}" type="pres">
      <dgm:prSet presAssocID="{5B2087BC-AC09-4F44-8108-F2CBA978AF5C}" presName="compNode" presStyleCnt="0"/>
      <dgm:spPr/>
    </dgm:pt>
    <dgm:pt modelId="{F2CEA80F-DC80-444B-815D-108A1BCD5804}" type="pres">
      <dgm:prSet presAssocID="{5B2087BC-AC09-4F44-8108-F2CBA978AF5C}" presName="bkgdShape" presStyleLbl="node1" presStyleIdx="2" presStyleCnt="3"/>
      <dgm:spPr/>
      <dgm:t>
        <a:bodyPr/>
        <a:lstStyle/>
        <a:p>
          <a:endParaRPr lang="ru-RU"/>
        </a:p>
      </dgm:t>
    </dgm:pt>
    <dgm:pt modelId="{503E1202-6F0A-478C-9F26-C1A69270556B}" type="pres">
      <dgm:prSet presAssocID="{5B2087BC-AC09-4F44-8108-F2CBA978AF5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69D50-F1E0-4CA2-9FF9-D16E6C4F8F25}" type="pres">
      <dgm:prSet presAssocID="{5B2087BC-AC09-4F44-8108-F2CBA978AF5C}" presName="invisiNode" presStyleLbl="node1" presStyleIdx="2" presStyleCnt="3"/>
      <dgm:spPr/>
    </dgm:pt>
    <dgm:pt modelId="{602C003A-3E92-4AB4-8CEC-393D7056BD8D}" type="pres">
      <dgm:prSet presAssocID="{5B2087BC-AC09-4F44-8108-F2CBA978AF5C}" presName="imagNod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3EFCD2CC-B44B-4641-B8D9-284E005710ED}" type="presOf" srcId="{561FEA92-B249-446C-80E4-41666DE71960}" destId="{2BE3E977-7A37-48B6-AD00-38356A0C5BD8}" srcOrd="1" destOrd="0" presId="urn:microsoft.com/office/officeart/2005/8/layout/hList7"/>
    <dgm:cxn modelId="{3DF63CEA-4B07-4087-BEE0-0940FDFFB82C}" srcId="{EEE1DACD-E38C-4666-9D16-636BFD53C23E}" destId="{5B2087BC-AC09-4F44-8108-F2CBA978AF5C}" srcOrd="2" destOrd="0" parTransId="{0C6CEF43-BCCC-4277-B89E-ACA49C305FDA}" sibTransId="{600969B1-2D84-417C-BE26-BA5FB4C6B48F}"/>
    <dgm:cxn modelId="{F44ED11E-9681-4AFE-99D9-206327F7A060}" type="presOf" srcId="{561FEA92-B249-446C-80E4-41666DE71960}" destId="{8CF0B30B-354B-4D4F-A618-BFB69691C024}" srcOrd="0" destOrd="0" presId="urn:microsoft.com/office/officeart/2005/8/layout/hList7"/>
    <dgm:cxn modelId="{11232F21-65F1-46E1-9A86-1DCFE2964E53}" type="presOf" srcId="{EEE1DACD-E38C-4666-9D16-636BFD53C23E}" destId="{83225C88-B246-4184-A257-3016AE86724B}" srcOrd="0" destOrd="0" presId="urn:microsoft.com/office/officeart/2005/8/layout/hList7"/>
    <dgm:cxn modelId="{04CECDD8-16A6-4FFF-AFBC-6E57920E7C6E}" type="presOf" srcId="{33792C55-5063-4DF0-B2B6-B7D3E74BDA19}" destId="{EEB68369-B316-4EAC-8951-468254D43E26}" srcOrd="0" destOrd="0" presId="urn:microsoft.com/office/officeart/2005/8/layout/hList7"/>
    <dgm:cxn modelId="{370C19E1-9589-4F52-A6F9-4F6BD4356165}" type="presOf" srcId="{7B154695-B79A-4510-A4BA-C6FDE77BCE68}" destId="{17D3376D-EA2F-45CF-AEE4-D64DE42F176A}" srcOrd="1" destOrd="0" presId="urn:microsoft.com/office/officeart/2005/8/layout/hList7"/>
    <dgm:cxn modelId="{0B55ED03-B2BD-4085-92F2-5275F03C6DD7}" type="presOf" srcId="{5B2087BC-AC09-4F44-8108-F2CBA978AF5C}" destId="{503E1202-6F0A-478C-9F26-C1A69270556B}" srcOrd="1" destOrd="0" presId="urn:microsoft.com/office/officeart/2005/8/layout/hList7"/>
    <dgm:cxn modelId="{CF4ED9BA-0038-4956-AE81-AB7B608FEA6C}" srcId="{EEE1DACD-E38C-4666-9D16-636BFD53C23E}" destId="{7B154695-B79A-4510-A4BA-C6FDE77BCE68}" srcOrd="0" destOrd="0" parTransId="{EC001F07-9FC8-4555-BDDD-73D8C7EDB92D}" sibTransId="{33792C55-5063-4DF0-B2B6-B7D3E74BDA19}"/>
    <dgm:cxn modelId="{A5FD8CA9-7D34-4FF7-96EE-84A4F54BB6A9}" type="presOf" srcId="{CC60FD9A-53DE-41CF-A508-E21567E3AF44}" destId="{86F3BEBA-F105-4F3D-9D6F-767AE0E14096}" srcOrd="0" destOrd="0" presId="urn:microsoft.com/office/officeart/2005/8/layout/hList7"/>
    <dgm:cxn modelId="{5D0EDCC1-2C78-4E0F-B913-DE6416640685}" srcId="{EEE1DACD-E38C-4666-9D16-636BFD53C23E}" destId="{561FEA92-B249-446C-80E4-41666DE71960}" srcOrd="1" destOrd="0" parTransId="{E7992763-7D30-43A0-92ED-8B2DA2F560C0}" sibTransId="{CC60FD9A-53DE-41CF-A508-E21567E3AF44}"/>
    <dgm:cxn modelId="{97878B1D-FEBE-47D0-962E-9CCDD3710A84}" type="presOf" srcId="{7B154695-B79A-4510-A4BA-C6FDE77BCE68}" destId="{BB2D62AB-F407-4AF8-965E-941077D6FE2A}" srcOrd="0" destOrd="0" presId="urn:microsoft.com/office/officeart/2005/8/layout/hList7"/>
    <dgm:cxn modelId="{0742BC0C-6026-4593-9A68-941032489A48}" type="presOf" srcId="{5B2087BC-AC09-4F44-8108-F2CBA978AF5C}" destId="{F2CEA80F-DC80-444B-815D-108A1BCD5804}" srcOrd="0" destOrd="0" presId="urn:microsoft.com/office/officeart/2005/8/layout/hList7"/>
    <dgm:cxn modelId="{DFE39837-AE30-4648-8AE6-5C73CC31C017}" type="presParOf" srcId="{83225C88-B246-4184-A257-3016AE86724B}" destId="{D058C446-BF64-496C-BA76-1260CC008D5B}" srcOrd="0" destOrd="0" presId="urn:microsoft.com/office/officeart/2005/8/layout/hList7"/>
    <dgm:cxn modelId="{151CB4D3-250C-44D3-ABA5-D2FC05E8556F}" type="presParOf" srcId="{83225C88-B246-4184-A257-3016AE86724B}" destId="{6DC2879B-DCA5-4AA9-8462-A49B280878F1}" srcOrd="1" destOrd="0" presId="urn:microsoft.com/office/officeart/2005/8/layout/hList7"/>
    <dgm:cxn modelId="{A4837342-E6AA-47C8-936C-7D46BD77147D}" type="presParOf" srcId="{6DC2879B-DCA5-4AA9-8462-A49B280878F1}" destId="{3C987ACB-52F9-407A-B6EF-05E4AD784C93}" srcOrd="0" destOrd="0" presId="urn:microsoft.com/office/officeart/2005/8/layout/hList7"/>
    <dgm:cxn modelId="{7F7D5FA3-BC6C-4005-83F8-3BB0B7D0BAC1}" type="presParOf" srcId="{3C987ACB-52F9-407A-B6EF-05E4AD784C93}" destId="{BB2D62AB-F407-4AF8-965E-941077D6FE2A}" srcOrd="0" destOrd="0" presId="urn:microsoft.com/office/officeart/2005/8/layout/hList7"/>
    <dgm:cxn modelId="{7C08028C-5B80-48B7-98B2-08FAF1F99F57}" type="presParOf" srcId="{3C987ACB-52F9-407A-B6EF-05E4AD784C93}" destId="{17D3376D-EA2F-45CF-AEE4-D64DE42F176A}" srcOrd="1" destOrd="0" presId="urn:microsoft.com/office/officeart/2005/8/layout/hList7"/>
    <dgm:cxn modelId="{CFA061D2-1B93-4259-B7BB-C6630A0F577E}" type="presParOf" srcId="{3C987ACB-52F9-407A-B6EF-05E4AD784C93}" destId="{9CEB330E-4AFC-4DE8-8735-AC78818BE46D}" srcOrd="2" destOrd="0" presId="urn:microsoft.com/office/officeart/2005/8/layout/hList7"/>
    <dgm:cxn modelId="{4870E53B-EA3F-4033-BC17-D2FF4A202BD3}" type="presParOf" srcId="{3C987ACB-52F9-407A-B6EF-05E4AD784C93}" destId="{D23511CC-6753-4A4C-95DA-2B92ABBF1DBF}" srcOrd="3" destOrd="0" presId="urn:microsoft.com/office/officeart/2005/8/layout/hList7"/>
    <dgm:cxn modelId="{717EAD7C-A1DB-4843-AD41-E196B27A0172}" type="presParOf" srcId="{6DC2879B-DCA5-4AA9-8462-A49B280878F1}" destId="{EEB68369-B316-4EAC-8951-468254D43E26}" srcOrd="1" destOrd="0" presId="urn:microsoft.com/office/officeart/2005/8/layout/hList7"/>
    <dgm:cxn modelId="{3D3D60DF-3B23-428F-A769-3BA51EA8822B}" type="presParOf" srcId="{6DC2879B-DCA5-4AA9-8462-A49B280878F1}" destId="{DEA663C1-2878-4F01-9190-8168115240C8}" srcOrd="2" destOrd="0" presId="urn:microsoft.com/office/officeart/2005/8/layout/hList7"/>
    <dgm:cxn modelId="{F51ED51F-C9B2-41BB-BEDA-05D473CFF965}" type="presParOf" srcId="{DEA663C1-2878-4F01-9190-8168115240C8}" destId="{8CF0B30B-354B-4D4F-A618-BFB69691C024}" srcOrd="0" destOrd="0" presId="urn:microsoft.com/office/officeart/2005/8/layout/hList7"/>
    <dgm:cxn modelId="{08B95F92-CA5F-490A-B4BF-7AF797CAA472}" type="presParOf" srcId="{DEA663C1-2878-4F01-9190-8168115240C8}" destId="{2BE3E977-7A37-48B6-AD00-38356A0C5BD8}" srcOrd="1" destOrd="0" presId="urn:microsoft.com/office/officeart/2005/8/layout/hList7"/>
    <dgm:cxn modelId="{9D2AACBF-C672-49A6-A0DD-23153ED033D7}" type="presParOf" srcId="{DEA663C1-2878-4F01-9190-8168115240C8}" destId="{B9DB1AD8-0507-4ED1-A8C5-E481F48044AB}" srcOrd="2" destOrd="0" presId="urn:microsoft.com/office/officeart/2005/8/layout/hList7"/>
    <dgm:cxn modelId="{3EC4BFFA-64F7-4D93-8909-2C1D8FABC5B0}" type="presParOf" srcId="{DEA663C1-2878-4F01-9190-8168115240C8}" destId="{4BFF0841-2C4F-4C40-B054-147C9C9EBA46}" srcOrd="3" destOrd="0" presId="urn:microsoft.com/office/officeart/2005/8/layout/hList7"/>
    <dgm:cxn modelId="{CF0AD7A2-6AAA-4B13-B0FF-4CF0B598B8E1}" type="presParOf" srcId="{6DC2879B-DCA5-4AA9-8462-A49B280878F1}" destId="{86F3BEBA-F105-4F3D-9D6F-767AE0E14096}" srcOrd="3" destOrd="0" presId="urn:microsoft.com/office/officeart/2005/8/layout/hList7"/>
    <dgm:cxn modelId="{9B53A2F2-AE8F-49F3-B4D2-302A73142A87}" type="presParOf" srcId="{6DC2879B-DCA5-4AA9-8462-A49B280878F1}" destId="{3887CCFC-854A-459E-887E-EB63C30F7A00}" srcOrd="4" destOrd="0" presId="urn:microsoft.com/office/officeart/2005/8/layout/hList7"/>
    <dgm:cxn modelId="{8197AB79-8902-4C32-AF95-242ECC3086D6}" type="presParOf" srcId="{3887CCFC-854A-459E-887E-EB63C30F7A00}" destId="{F2CEA80F-DC80-444B-815D-108A1BCD5804}" srcOrd="0" destOrd="0" presId="urn:microsoft.com/office/officeart/2005/8/layout/hList7"/>
    <dgm:cxn modelId="{97B66CA4-48A9-4D77-9430-0C818AC7BDD4}" type="presParOf" srcId="{3887CCFC-854A-459E-887E-EB63C30F7A00}" destId="{503E1202-6F0A-478C-9F26-C1A69270556B}" srcOrd="1" destOrd="0" presId="urn:microsoft.com/office/officeart/2005/8/layout/hList7"/>
    <dgm:cxn modelId="{6CAEDC4E-0080-4782-88C8-2F970BBD7C32}" type="presParOf" srcId="{3887CCFC-854A-459E-887E-EB63C30F7A00}" destId="{DCD69D50-F1E0-4CA2-9FF9-D16E6C4F8F25}" srcOrd="2" destOrd="0" presId="urn:microsoft.com/office/officeart/2005/8/layout/hList7"/>
    <dgm:cxn modelId="{3AD87BA7-5C45-433C-9E0E-0FA0F3C62889}" type="presParOf" srcId="{3887CCFC-854A-459E-887E-EB63C30F7A00}" destId="{602C003A-3E92-4AB4-8CEC-393D7056BD8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B86C24-35A6-4673-A639-8ACA987C6BBE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760F167E-CD93-456C-9C40-FC7B4464E8DD}">
      <dgm:prSet phldrT="[Текст]" custT="1"/>
      <dgm:spPr/>
      <dgm:t>
        <a:bodyPr/>
        <a:lstStyle/>
        <a:p>
          <a:pPr algn="r"/>
          <a:r>
            <a:rPr lang="ru-RU" sz="2000" b="1" dirty="0" smtClean="0"/>
            <a:t>предупреждение</a:t>
          </a:r>
          <a:endParaRPr lang="ru-RU" sz="2000" b="1" dirty="0"/>
        </a:p>
      </dgm:t>
    </dgm:pt>
    <dgm:pt modelId="{356E8F98-307E-4D83-B59E-076FB9547066}" type="parTrans" cxnId="{EDF728BD-25C7-4CE4-945E-EC43B5238380}">
      <dgm:prSet/>
      <dgm:spPr/>
      <dgm:t>
        <a:bodyPr/>
        <a:lstStyle/>
        <a:p>
          <a:endParaRPr lang="ru-RU"/>
        </a:p>
      </dgm:t>
    </dgm:pt>
    <dgm:pt modelId="{45ADECA1-D5C7-4E91-B0CC-C6EE16CF933A}" type="sibTrans" cxnId="{EDF728BD-25C7-4CE4-945E-EC43B5238380}">
      <dgm:prSet/>
      <dgm:spPr/>
      <dgm:t>
        <a:bodyPr/>
        <a:lstStyle/>
        <a:p>
          <a:endParaRPr lang="ru-RU"/>
        </a:p>
      </dgm:t>
    </dgm:pt>
    <dgm:pt modelId="{B2A3C340-2061-49FB-B362-1577E038A6F8}">
      <dgm:prSet phldrT="[Текст]" custT="1"/>
      <dgm:spPr/>
      <dgm:t>
        <a:bodyPr/>
        <a:lstStyle/>
        <a:p>
          <a:r>
            <a:rPr lang="ru-RU" sz="2000" b="1" dirty="0" smtClean="0"/>
            <a:t>штраф</a:t>
          </a:r>
          <a:endParaRPr lang="ru-RU" sz="2000" b="1" dirty="0"/>
        </a:p>
      </dgm:t>
    </dgm:pt>
    <dgm:pt modelId="{C396A9F0-6D9A-410B-B552-397ED23D72ED}" type="parTrans" cxnId="{ACC54935-35F2-4587-B90A-1370EA63D70E}">
      <dgm:prSet/>
      <dgm:spPr/>
      <dgm:t>
        <a:bodyPr/>
        <a:lstStyle/>
        <a:p>
          <a:endParaRPr lang="ru-RU"/>
        </a:p>
      </dgm:t>
    </dgm:pt>
    <dgm:pt modelId="{15440504-FB75-4B83-872C-9FC471B2306E}" type="sibTrans" cxnId="{ACC54935-35F2-4587-B90A-1370EA63D70E}">
      <dgm:prSet/>
      <dgm:spPr/>
      <dgm:t>
        <a:bodyPr/>
        <a:lstStyle/>
        <a:p>
          <a:endParaRPr lang="ru-RU"/>
        </a:p>
      </dgm:t>
    </dgm:pt>
    <dgm:pt modelId="{1EE3966A-C58D-421E-AA03-7FC1CD1989D6}" type="pres">
      <dgm:prSet presAssocID="{64B86C24-35A6-4673-A639-8ACA987C6BBE}" presName="linearFlow" presStyleCnt="0">
        <dgm:presLayoutVars>
          <dgm:dir/>
          <dgm:resizeHandles val="exact"/>
        </dgm:presLayoutVars>
      </dgm:prSet>
      <dgm:spPr/>
    </dgm:pt>
    <dgm:pt modelId="{6CF85126-21E3-45FC-BF04-27BEE535105B}" type="pres">
      <dgm:prSet presAssocID="{760F167E-CD93-456C-9C40-FC7B4464E8DD}" presName="composite" presStyleCnt="0"/>
      <dgm:spPr/>
    </dgm:pt>
    <dgm:pt modelId="{7E22CDCB-2ED6-41DD-AF55-796B6C6E151B}" type="pres">
      <dgm:prSet presAssocID="{760F167E-CD93-456C-9C40-FC7B4464E8DD}" presName="imgShp" presStyleLbl="fgImgPlace1" presStyleIdx="0" presStyleCnt="2" custLinFactNeighborX="-2572" custLinFactNeighborY="-1177"/>
      <dgm:spPr/>
    </dgm:pt>
    <dgm:pt modelId="{F8A6FAF2-89BA-4D92-876C-6E781C3F50C0}" type="pres">
      <dgm:prSet presAssocID="{760F167E-CD93-456C-9C40-FC7B4464E8DD}" presName="txShp" presStyleLbl="node1" presStyleIdx="0" presStyleCnt="2" custScaleX="136977" custScaleY="66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04A7A-B0A7-44AE-B1B9-A850F69C963D}" type="pres">
      <dgm:prSet presAssocID="{45ADECA1-D5C7-4E91-B0CC-C6EE16CF933A}" presName="spacing" presStyleCnt="0"/>
      <dgm:spPr/>
    </dgm:pt>
    <dgm:pt modelId="{1AFB31C9-5BE9-4FDE-9F8D-10A831AC8670}" type="pres">
      <dgm:prSet presAssocID="{B2A3C340-2061-49FB-B362-1577E038A6F8}" presName="composite" presStyleCnt="0"/>
      <dgm:spPr/>
    </dgm:pt>
    <dgm:pt modelId="{087EFFAC-75CC-4058-AC4D-80ADE1F9EB22}" type="pres">
      <dgm:prSet presAssocID="{B2A3C340-2061-49FB-B362-1577E038A6F8}" presName="imgShp" presStyleLbl="fgImgPlace1" presStyleIdx="1" presStyleCnt="2" custLinFactNeighborX="-7770" custLinFactNeighborY="-4178"/>
      <dgm:spPr/>
    </dgm:pt>
    <dgm:pt modelId="{5AA3A6ED-4A12-4CBE-BA5A-7A890C153000}" type="pres">
      <dgm:prSet presAssocID="{B2A3C340-2061-49FB-B362-1577E038A6F8}" presName="txShp" presStyleLbl="node1" presStyleIdx="1" presStyleCnt="2" custScaleX="127778" custScaleY="60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D6441E-2E37-4397-87D5-27395A2686DB}" type="presOf" srcId="{64B86C24-35A6-4673-A639-8ACA987C6BBE}" destId="{1EE3966A-C58D-421E-AA03-7FC1CD1989D6}" srcOrd="0" destOrd="0" presId="urn:microsoft.com/office/officeart/2005/8/layout/vList3"/>
    <dgm:cxn modelId="{D4CA2815-EA16-4597-92BA-455474256B92}" type="presOf" srcId="{760F167E-CD93-456C-9C40-FC7B4464E8DD}" destId="{F8A6FAF2-89BA-4D92-876C-6E781C3F50C0}" srcOrd="0" destOrd="0" presId="urn:microsoft.com/office/officeart/2005/8/layout/vList3"/>
    <dgm:cxn modelId="{EDF728BD-25C7-4CE4-945E-EC43B5238380}" srcId="{64B86C24-35A6-4673-A639-8ACA987C6BBE}" destId="{760F167E-CD93-456C-9C40-FC7B4464E8DD}" srcOrd="0" destOrd="0" parTransId="{356E8F98-307E-4D83-B59E-076FB9547066}" sibTransId="{45ADECA1-D5C7-4E91-B0CC-C6EE16CF933A}"/>
    <dgm:cxn modelId="{ACC54935-35F2-4587-B90A-1370EA63D70E}" srcId="{64B86C24-35A6-4673-A639-8ACA987C6BBE}" destId="{B2A3C340-2061-49FB-B362-1577E038A6F8}" srcOrd="1" destOrd="0" parTransId="{C396A9F0-6D9A-410B-B552-397ED23D72ED}" sibTransId="{15440504-FB75-4B83-872C-9FC471B2306E}"/>
    <dgm:cxn modelId="{9B7E77BA-019D-48BF-A9B6-59A5F7845F6C}" type="presOf" srcId="{B2A3C340-2061-49FB-B362-1577E038A6F8}" destId="{5AA3A6ED-4A12-4CBE-BA5A-7A890C153000}" srcOrd="0" destOrd="0" presId="urn:microsoft.com/office/officeart/2005/8/layout/vList3"/>
    <dgm:cxn modelId="{308F60E4-9E0C-4210-B318-A23EE3A8BF74}" type="presParOf" srcId="{1EE3966A-C58D-421E-AA03-7FC1CD1989D6}" destId="{6CF85126-21E3-45FC-BF04-27BEE535105B}" srcOrd="0" destOrd="0" presId="urn:microsoft.com/office/officeart/2005/8/layout/vList3"/>
    <dgm:cxn modelId="{5D613568-A678-482C-B532-6E1D6E826F15}" type="presParOf" srcId="{6CF85126-21E3-45FC-BF04-27BEE535105B}" destId="{7E22CDCB-2ED6-41DD-AF55-796B6C6E151B}" srcOrd="0" destOrd="0" presId="urn:microsoft.com/office/officeart/2005/8/layout/vList3"/>
    <dgm:cxn modelId="{AFDEB859-2A81-4788-8DB3-0F0FE7BA633F}" type="presParOf" srcId="{6CF85126-21E3-45FC-BF04-27BEE535105B}" destId="{F8A6FAF2-89BA-4D92-876C-6E781C3F50C0}" srcOrd="1" destOrd="0" presId="urn:microsoft.com/office/officeart/2005/8/layout/vList3"/>
    <dgm:cxn modelId="{F2708C92-2FAD-4199-BBFB-3AD26F3CAF09}" type="presParOf" srcId="{1EE3966A-C58D-421E-AA03-7FC1CD1989D6}" destId="{A6704A7A-B0A7-44AE-B1B9-A850F69C963D}" srcOrd="1" destOrd="0" presId="urn:microsoft.com/office/officeart/2005/8/layout/vList3"/>
    <dgm:cxn modelId="{4F7DD2BB-72E3-4E10-89A2-48E285C38117}" type="presParOf" srcId="{1EE3966A-C58D-421E-AA03-7FC1CD1989D6}" destId="{1AFB31C9-5BE9-4FDE-9F8D-10A831AC8670}" srcOrd="2" destOrd="0" presId="urn:microsoft.com/office/officeart/2005/8/layout/vList3"/>
    <dgm:cxn modelId="{82C3754D-CEA6-4A7E-9DBF-61F87B9F7B6F}" type="presParOf" srcId="{1AFB31C9-5BE9-4FDE-9F8D-10A831AC8670}" destId="{087EFFAC-75CC-4058-AC4D-80ADE1F9EB22}" srcOrd="0" destOrd="0" presId="urn:microsoft.com/office/officeart/2005/8/layout/vList3"/>
    <dgm:cxn modelId="{C36A3C34-CC0C-4329-B0B8-CA0E89075454}" type="presParOf" srcId="{1AFB31C9-5BE9-4FDE-9F8D-10A831AC8670}" destId="{5AA3A6ED-4A12-4CBE-BA5A-7A890C153000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19A970-8B19-4BB3-8F50-DD58064412A5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A07E3D-772E-4BEB-AD1F-7C31208E5665}">
      <dgm:prSet phldrT="[Текст]"/>
      <dgm:spPr/>
      <dgm:t>
        <a:bodyPr/>
        <a:lstStyle/>
        <a:p>
          <a:r>
            <a:rPr lang="ru-RU" dirty="0" smtClean="0"/>
            <a:t>8 мес.2016</a:t>
          </a:r>
          <a:endParaRPr lang="ru-RU" dirty="0"/>
        </a:p>
      </dgm:t>
    </dgm:pt>
    <dgm:pt modelId="{4506C45A-B44B-446D-8E4B-9B884A01AE05}" type="parTrans" cxnId="{2EEE5E2C-B24E-4541-9690-70877AB683C8}">
      <dgm:prSet/>
      <dgm:spPr/>
      <dgm:t>
        <a:bodyPr/>
        <a:lstStyle/>
        <a:p>
          <a:endParaRPr lang="ru-RU"/>
        </a:p>
      </dgm:t>
    </dgm:pt>
    <dgm:pt modelId="{E00F2955-8883-48F3-B3E8-43EFE128AA2D}" type="sibTrans" cxnId="{2EEE5E2C-B24E-4541-9690-70877AB683C8}">
      <dgm:prSet/>
      <dgm:spPr/>
      <dgm:t>
        <a:bodyPr/>
        <a:lstStyle/>
        <a:p>
          <a:endParaRPr lang="ru-RU"/>
        </a:p>
      </dgm:t>
    </dgm:pt>
    <dgm:pt modelId="{31285D29-20FB-4E44-8457-FE65325DD37C}">
      <dgm:prSet phldrT="[Текст]"/>
      <dgm:spPr/>
      <dgm:t>
        <a:bodyPr/>
        <a:lstStyle/>
        <a:p>
          <a:r>
            <a:rPr lang="ru-RU" dirty="0" smtClean="0"/>
            <a:t>наложено 1186 штрафов</a:t>
          </a:r>
          <a:endParaRPr lang="ru-RU" dirty="0"/>
        </a:p>
      </dgm:t>
    </dgm:pt>
    <dgm:pt modelId="{36CA90E0-CFD2-4D0E-984D-95CA5ED143C7}" type="parTrans" cxnId="{51BAC2A7-014D-480B-8DB5-F30817FD2D84}">
      <dgm:prSet/>
      <dgm:spPr/>
      <dgm:t>
        <a:bodyPr/>
        <a:lstStyle/>
        <a:p>
          <a:endParaRPr lang="ru-RU"/>
        </a:p>
      </dgm:t>
    </dgm:pt>
    <dgm:pt modelId="{6774FB58-17AE-4FF9-B062-3671D117D2A5}" type="sibTrans" cxnId="{51BAC2A7-014D-480B-8DB5-F30817FD2D84}">
      <dgm:prSet/>
      <dgm:spPr/>
      <dgm:t>
        <a:bodyPr/>
        <a:lstStyle/>
        <a:p>
          <a:endParaRPr lang="ru-RU"/>
        </a:p>
      </dgm:t>
    </dgm:pt>
    <dgm:pt modelId="{893AEFBA-A6B4-43D3-A0C0-85E172FC60C2}">
      <dgm:prSet phldrT="[Текст]"/>
      <dgm:spPr/>
      <dgm:t>
        <a:bodyPr/>
        <a:lstStyle/>
        <a:p>
          <a:r>
            <a:rPr lang="ru-RU" dirty="0" smtClean="0"/>
            <a:t>оплачено 42%</a:t>
          </a:r>
          <a:endParaRPr lang="ru-RU" dirty="0"/>
        </a:p>
      </dgm:t>
    </dgm:pt>
    <dgm:pt modelId="{85423217-366E-4EC6-AAC8-F453A78F9C08}" type="parTrans" cxnId="{6551AA33-C3AC-4B00-9530-FE57BD3CDF86}">
      <dgm:prSet/>
      <dgm:spPr/>
      <dgm:t>
        <a:bodyPr/>
        <a:lstStyle/>
        <a:p>
          <a:endParaRPr lang="ru-RU"/>
        </a:p>
      </dgm:t>
    </dgm:pt>
    <dgm:pt modelId="{79497FDF-0429-4343-9DFF-EE1D74CA56E7}" type="sibTrans" cxnId="{6551AA33-C3AC-4B00-9530-FE57BD3CDF86}">
      <dgm:prSet/>
      <dgm:spPr/>
      <dgm:t>
        <a:bodyPr/>
        <a:lstStyle/>
        <a:p>
          <a:endParaRPr lang="ru-RU"/>
        </a:p>
      </dgm:t>
    </dgm:pt>
    <dgm:pt modelId="{DFCBAD2B-E74D-43EC-951F-33E3951A29E8}">
      <dgm:prSet phldrT="[Текст]"/>
      <dgm:spPr/>
      <dgm:t>
        <a:bodyPr/>
        <a:lstStyle/>
        <a:p>
          <a:r>
            <a:rPr lang="ru-RU" dirty="0" smtClean="0"/>
            <a:t>8 мес.2017</a:t>
          </a:r>
          <a:endParaRPr lang="ru-RU" dirty="0"/>
        </a:p>
      </dgm:t>
    </dgm:pt>
    <dgm:pt modelId="{926FDE5E-39A4-4C12-860F-EE034B1BC6D6}" type="parTrans" cxnId="{2CFD4820-F46D-401F-8EF4-F63E9C8F0E44}">
      <dgm:prSet/>
      <dgm:spPr/>
      <dgm:t>
        <a:bodyPr/>
        <a:lstStyle/>
        <a:p>
          <a:endParaRPr lang="ru-RU"/>
        </a:p>
      </dgm:t>
    </dgm:pt>
    <dgm:pt modelId="{0E6FBDA7-217A-4F23-B8A8-B59016C2D8AB}" type="sibTrans" cxnId="{2CFD4820-F46D-401F-8EF4-F63E9C8F0E44}">
      <dgm:prSet/>
      <dgm:spPr/>
      <dgm:t>
        <a:bodyPr/>
        <a:lstStyle/>
        <a:p>
          <a:endParaRPr lang="ru-RU"/>
        </a:p>
      </dgm:t>
    </dgm:pt>
    <dgm:pt modelId="{12C11515-D1F6-467E-B1CA-C894041A7051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наложено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1076 штрафов</a:t>
          </a:r>
          <a:endParaRPr lang="ru-RU" dirty="0"/>
        </a:p>
      </dgm:t>
    </dgm:pt>
    <dgm:pt modelId="{5BA31208-F639-4434-A592-20EC9A27F60A}" type="parTrans" cxnId="{D5291793-36E5-4E11-A552-08395251E874}">
      <dgm:prSet/>
      <dgm:spPr/>
      <dgm:t>
        <a:bodyPr/>
        <a:lstStyle/>
        <a:p>
          <a:endParaRPr lang="ru-RU"/>
        </a:p>
      </dgm:t>
    </dgm:pt>
    <dgm:pt modelId="{341B4976-E3BB-4E5C-9783-1448EC1B7504}" type="sibTrans" cxnId="{D5291793-36E5-4E11-A552-08395251E874}">
      <dgm:prSet/>
      <dgm:spPr/>
      <dgm:t>
        <a:bodyPr/>
        <a:lstStyle/>
        <a:p>
          <a:endParaRPr lang="ru-RU"/>
        </a:p>
      </dgm:t>
    </dgm:pt>
    <dgm:pt modelId="{18107A35-7BEF-4149-8AA6-77189933DC27}">
      <dgm:prSet phldrT="[Текст]"/>
      <dgm:spPr/>
      <dgm:t>
        <a:bodyPr/>
        <a:lstStyle/>
        <a:p>
          <a:r>
            <a:rPr lang="ru-RU" dirty="0" smtClean="0"/>
            <a:t>оплачено 36%</a:t>
          </a:r>
          <a:endParaRPr lang="ru-RU" dirty="0"/>
        </a:p>
      </dgm:t>
    </dgm:pt>
    <dgm:pt modelId="{4D41C7F5-4DEA-4E99-8D3E-1D3F57C7B0B2}" type="parTrans" cxnId="{25318C90-4509-43AD-8CD1-73B36B955A5B}">
      <dgm:prSet/>
      <dgm:spPr/>
      <dgm:t>
        <a:bodyPr/>
        <a:lstStyle/>
        <a:p>
          <a:endParaRPr lang="ru-RU"/>
        </a:p>
      </dgm:t>
    </dgm:pt>
    <dgm:pt modelId="{A701025A-AB64-4C18-A6E3-33DB52D4E99F}" type="sibTrans" cxnId="{25318C90-4509-43AD-8CD1-73B36B955A5B}">
      <dgm:prSet/>
      <dgm:spPr/>
      <dgm:t>
        <a:bodyPr/>
        <a:lstStyle/>
        <a:p>
          <a:endParaRPr lang="ru-RU"/>
        </a:p>
      </dgm:t>
    </dgm:pt>
    <dgm:pt modelId="{CE98DDA0-0AEC-4548-8D8F-3D446CFCB897}" type="pres">
      <dgm:prSet presAssocID="{0E19A970-8B19-4BB3-8F50-DD58064412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50D4E9-AEB7-433F-B155-BB3AD57B6CB5}" type="pres">
      <dgm:prSet presAssocID="{34A07E3D-772E-4BEB-AD1F-7C31208E5665}" presName="root" presStyleCnt="0"/>
      <dgm:spPr/>
      <dgm:t>
        <a:bodyPr/>
        <a:lstStyle/>
        <a:p>
          <a:endParaRPr lang="ru-RU"/>
        </a:p>
      </dgm:t>
    </dgm:pt>
    <dgm:pt modelId="{AD1264DD-B056-49A6-A5DC-52F8E37F25F8}" type="pres">
      <dgm:prSet presAssocID="{34A07E3D-772E-4BEB-AD1F-7C31208E5665}" presName="rootComposite" presStyleCnt="0"/>
      <dgm:spPr/>
      <dgm:t>
        <a:bodyPr/>
        <a:lstStyle/>
        <a:p>
          <a:endParaRPr lang="ru-RU"/>
        </a:p>
      </dgm:t>
    </dgm:pt>
    <dgm:pt modelId="{C17268BF-82D6-4DB3-96E0-0B593E660C1D}" type="pres">
      <dgm:prSet presAssocID="{34A07E3D-772E-4BEB-AD1F-7C31208E5665}" presName="rootText" presStyleLbl="node1" presStyleIdx="0" presStyleCnt="2" custLinFactNeighborX="3157" custLinFactNeighborY="104"/>
      <dgm:spPr/>
      <dgm:t>
        <a:bodyPr/>
        <a:lstStyle/>
        <a:p>
          <a:endParaRPr lang="ru-RU"/>
        </a:p>
      </dgm:t>
    </dgm:pt>
    <dgm:pt modelId="{568591F9-CE28-47B2-942C-3D9B03EAA3FE}" type="pres">
      <dgm:prSet presAssocID="{34A07E3D-772E-4BEB-AD1F-7C31208E5665}" presName="rootConnector" presStyleLbl="node1" presStyleIdx="0" presStyleCnt="2"/>
      <dgm:spPr/>
      <dgm:t>
        <a:bodyPr/>
        <a:lstStyle/>
        <a:p>
          <a:endParaRPr lang="ru-RU"/>
        </a:p>
      </dgm:t>
    </dgm:pt>
    <dgm:pt modelId="{AFDDC287-D996-4940-8190-5C21246AF2B1}" type="pres">
      <dgm:prSet presAssocID="{34A07E3D-772E-4BEB-AD1F-7C31208E5665}" presName="childShape" presStyleCnt="0"/>
      <dgm:spPr/>
      <dgm:t>
        <a:bodyPr/>
        <a:lstStyle/>
        <a:p>
          <a:endParaRPr lang="ru-RU"/>
        </a:p>
      </dgm:t>
    </dgm:pt>
    <dgm:pt modelId="{91C5FCE7-D89A-43CD-BE2D-A4400912D4F5}" type="pres">
      <dgm:prSet presAssocID="{36CA90E0-CFD2-4D0E-984D-95CA5ED143C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7ECDC50-1DFE-473A-8F78-C2282B66702C}" type="pres">
      <dgm:prSet presAssocID="{31285D29-20FB-4E44-8457-FE65325DD37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C236D-E364-4BBD-BA99-7CDD37969939}" type="pres">
      <dgm:prSet presAssocID="{85423217-366E-4EC6-AAC8-F453A78F9C08}" presName="Name13" presStyleLbl="parChTrans1D2" presStyleIdx="1" presStyleCnt="4"/>
      <dgm:spPr/>
      <dgm:t>
        <a:bodyPr/>
        <a:lstStyle/>
        <a:p>
          <a:endParaRPr lang="ru-RU"/>
        </a:p>
      </dgm:t>
    </dgm:pt>
    <dgm:pt modelId="{A2A69054-6EE0-4418-8FD8-F8C86613AE2B}" type="pres">
      <dgm:prSet presAssocID="{893AEFBA-A6B4-43D3-A0C0-85E172FC60C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9303F-83FD-48AB-9CFF-9EB5F111D4B9}" type="pres">
      <dgm:prSet presAssocID="{DFCBAD2B-E74D-43EC-951F-33E3951A29E8}" presName="root" presStyleCnt="0"/>
      <dgm:spPr/>
      <dgm:t>
        <a:bodyPr/>
        <a:lstStyle/>
        <a:p>
          <a:endParaRPr lang="ru-RU"/>
        </a:p>
      </dgm:t>
    </dgm:pt>
    <dgm:pt modelId="{E9A04B0F-C9E4-4027-8309-717F2A9FD9DF}" type="pres">
      <dgm:prSet presAssocID="{DFCBAD2B-E74D-43EC-951F-33E3951A29E8}" presName="rootComposite" presStyleCnt="0"/>
      <dgm:spPr/>
      <dgm:t>
        <a:bodyPr/>
        <a:lstStyle/>
        <a:p>
          <a:endParaRPr lang="ru-RU"/>
        </a:p>
      </dgm:t>
    </dgm:pt>
    <dgm:pt modelId="{66C7915F-DC91-4A1F-8275-DBF574A847E1}" type="pres">
      <dgm:prSet presAssocID="{DFCBAD2B-E74D-43EC-951F-33E3951A29E8}" presName="rootText" presStyleLbl="node1" presStyleIdx="1" presStyleCnt="2"/>
      <dgm:spPr/>
      <dgm:t>
        <a:bodyPr/>
        <a:lstStyle/>
        <a:p>
          <a:endParaRPr lang="ru-RU"/>
        </a:p>
      </dgm:t>
    </dgm:pt>
    <dgm:pt modelId="{14E2F1CE-A38B-4BE6-BDB3-7E41A92DC48D}" type="pres">
      <dgm:prSet presAssocID="{DFCBAD2B-E74D-43EC-951F-33E3951A29E8}" presName="rootConnector" presStyleLbl="node1" presStyleIdx="1" presStyleCnt="2"/>
      <dgm:spPr/>
      <dgm:t>
        <a:bodyPr/>
        <a:lstStyle/>
        <a:p>
          <a:endParaRPr lang="ru-RU"/>
        </a:p>
      </dgm:t>
    </dgm:pt>
    <dgm:pt modelId="{33C8B5D0-D30B-404F-8608-9070992C0283}" type="pres">
      <dgm:prSet presAssocID="{DFCBAD2B-E74D-43EC-951F-33E3951A29E8}" presName="childShape" presStyleCnt="0"/>
      <dgm:spPr/>
      <dgm:t>
        <a:bodyPr/>
        <a:lstStyle/>
        <a:p>
          <a:endParaRPr lang="ru-RU"/>
        </a:p>
      </dgm:t>
    </dgm:pt>
    <dgm:pt modelId="{64DA725D-ADA6-4EE9-A595-5FB2F1232EBF}" type="pres">
      <dgm:prSet presAssocID="{5BA31208-F639-4434-A592-20EC9A27F60A}" presName="Name13" presStyleLbl="parChTrans1D2" presStyleIdx="2" presStyleCnt="4"/>
      <dgm:spPr/>
      <dgm:t>
        <a:bodyPr/>
        <a:lstStyle/>
        <a:p>
          <a:endParaRPr lang="ru-RU"/>
        </a:p>
      </dgm:t>
    </dgm:pt>
    <dgm:pt modelId="{282EC484-42D7-4385-BC9B-5E125248A765}" type="pres">
      <dgm:prSet presAssocID="{12C11515-D1F6-467E-B1CA-C894041A705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0156F-B2C3-434C-B4CD-5CEBABBBDE74}" type="pres">
      <dgm:prSet presAssocID="{4D41C7F5-4DEA-4E99-8D3E-1D3F57C7B0B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A19CDA1-295A-4484-A76E-E85BF462E686}" type="pres">
      <dgm:prSet presAssocID="{18107A35-7BEF-4149-8AA6-77189933DC2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71F23C-5DFC-4881-A3FA-383A178D35E6}" type="presOf" srcId="{0E19A970-8B19-4BB3-8F50-DD58064412A5}" destId="{CE98DDA0-0AEC-4548-8D8F-3D446CFCB897}" srcOrd="0" destOrd="0" presId="urn:microsoft.com/office/officeart/2005/8/layout/hierarchy3"/>
    <dgm:cxn modelId="{93978DA7-3546-4666-A19A-443C98D36DF1}" type="presOf" srcId="{85423217-366E-4EC6-AAC8-F453A78F9C08}" destId="{81FC236D-E364-4BBD-BA99-7CDD37969939}" srcOrd="0" destOrd="0" presId="urn:microsoft.com/office/officeart/2005/8/layout/hierarchy3"/>
    <dgm:cxn modelId="{AA5145DF-E3B1-418C-9C59-65437047856C}" type="presOf" srcId="{31285D29-20FB-4E44-8457-FE65325DD37C}" destId="{27ECDC50-1DFE-473A-8F78-C2282B66702C}" srcOrd="0" destOrd="0" presId="urn:microsoft.com/office/officeart/2005/8/layout/hierarchy3"/>
    <dgm:cxn modelId="{D5291793-36E5-4E11-A552-08395251E874}" srcId="{DFCBAD2B-E74D-43EC-951F-33E3951A29E8}" destId="{12C11515-D1F6-467E-B1CA-C894041A7051}" srcOrd="0" destOrd="0" parTransId="{5BA31208-F639-4434-A592-20EC9A27F60A}" sibTransId="{341B4976-E3BB-4E5C-9783-1448EC1B7504}"/>
    <dgm:cxn modelId="{258BA7D3-D3BA-43C4-B168-8CE2570C1A3B}" type="presOf" srcId="{893AEFBA-A6B4-43D3-A0C0-85E172FC60C2}" destId="{A2A69054-6EE0-4418-8FD8-F8C86613AE2B}" srcOrd="0" destOrd="0" presId="urn:microsoft.com/office/officeart/2005/8/layout/hierarchy3"/>
    <dgm:cxn modelId="{2EEE5E2C-B24E-4541-9690-70877AB683C8}" srcId="{0E19A970-8B19-4BB3-8F50-DD58064412A5}" destId="{34A07E3D-772E-4BEB-AD1F-7C31208E5665}" srcOrd="0" destOrd="0" parTransId="{4506C45A-B44B-446D-8E4B-9B884A01AE05}" sibTransId="{E00F2955-8883-48F3-B3E8-43EFE128AA2D}"/>
    <dgm:cxn modelId="{F66B7953-674E-40E2-A892-0D3AF759CDD1}" type="presOf" srcId="{36CA90E0-CFD2-4D0E-984D-95CA5ED143C7}" destId="{91C5FCE7-D89A-43CD-BE2D-A4400912D4F5}" srcOrd="0" destOrd="0" presId="urn:microsoft.com/office/officeart/2005/8/layout/hierarchy3"/>
    <dgm:cxn modelId="{2CFD4820-F46D-401F-8EF4-F63E9C8F0E44}" srcId="{0E19A970-8B19-4BB3-8F50-DD58064412A5}" destId="{DFCBAD2B-E74D-43EC-951F-33E3951A29E8}" srcOrd="1" destOrd="0" parTransId="{926FDE5E-39A4-4C12-860F-EE034B1BC6D6}" sibTransId="{0E6FBDA7-217A-4F23-B8A8-B59016C2D8AB}"/>
    <dgm:cxn modelId="{25318C90-4509-43AD-8CD1-73B36B955A5B}" srcId="{DFCBAD2B-E74D-43EC-951F-33E3951A29E8}" destId="{18107A35-7BEF-4149-8AA6-77189933DC27}" srcOrd="1" destOrd="0" parTransId="{4D41C7F5-4DEA-4E99-8D3E-1D3F57C7B0B2}" sibTransId="{A701025A-AB64-4C18-A6E3-33DB52D4E99F}"/>
    <dgm:cxn modelId="{51BAC2A7-014D-480B-8DB5-F30817FD2D84}" srcId="{34A07E3D-772E-4BEB-AD1F-7C31208E5665}" destId="{31285D29-20FB-4E44-8457-FE65325DD37C}" srcOrd="0" destOrd="0" parTransId="{36CA90E0-CFD2-4D0E-984D-95CA5ED143C7}" sibTransId="{6774FB58-17AE-4FF9-B062-3671D117D2A5}"/>
    <dgm:cxn modelId="{6551AA33-C3AC-4B00-9530-FE57BD3CDF86}" srcId="{34A07E3D-772E-4BEB-AD1F-7C31208E5665}" destId="{893AEFBA-A6B4-43D3-A0C0-85E172FC60C2}" srcOrd="1" destOrd="0" parTransId="{85423217-366E-4EC6-AAC8-F453A78F9C08}" sibTransId="{79497FDF-0429-4343-9DFF-EE1D74CA56E7}"/>
    <dgm:cxn modelId="{57A2A896-9BF9-4B2B-B6B6-F6D89D39F7A5}" type="presOf" srcId="{4D41C7F5-4DEA-4E99-8D3E-1D3F57C7B0B2}" destId="{D070156F-B2C3-434C-B4CD-5CEBABBBDE74}" srcOrd="0" destOrd="0" presId="urn:microsoft.com/office/officeart/2005/8/layout/hierarchy3"/>
    <dgm:cxn modelId="{69DC4CC0-A45E-4324-90BD-D50D16BA1727}" type="presOf" srcId="{DFCBAD2B-E74D-43EC-951F-33E3951A29E8}" destId="{66C7915F-DC91-4A1F-8275-DBF574A847E1}" srcOrd="0" destOrd="0" presId="urn:microsoft.com/office/officeart/2005/8/layout/hierarchy3"/>
    <dgm:cxn modelId="{22FBBA52-365E-473C-AD0C-3D345B7BE6C2}" type="presOf" srcId="{5BA31208-F639-4434-A592-20EC9A27F60A}" destId="{64DA725D-ADA6-4EE9-A595-5FB2F1232EBF}" srcOrd="0" destOrd="0" presId="urn:microsoft.com/office/officeart/2005/8/layout/hierarchy3"/>
    <dgm:cxn modelId="{3CC1505D-B0B2-4819-A202-E1D73EEB9357}" type="presOf" srcId="{12C11515-D1F6-467E-B1CA-C894041A7051}" destId="{282EC484-42D7-4385-BC9B-5E125248A765}" srcOrd="0" destOrd="0" presId="urn:microsoft.com/office/officeart/2005/8/layout/hierarchy3"/>
    <dgm:cxn modelId="{B380798B-C8F9-41BF-8A53-490A14D2C247}" type="presOf" srcId="{DFCBAD2B-E74D-43EC-951F-33E3951A29E8}" destId="{14E2F1CE-A38B-4BE6-BDB3-7E41A92DC48D}" srcOrd="1" destOrd="0" presId="urn:microsoft.com/office/officeart/2005/8/layout/hierarchy3"/>
    <dgm:cxn modelId="{7A8C7724-8A2D-45A0-9F7E-B1270469B884}" type="presOf" srcId="{34A07E3D-772E-4BEB-AD1F-7C31208E5665}" destId="{C17268BF-82D6-4DB3-96E0-0B593E660C1D}" srcOrd="0" destOrd="0" presId="urn:microsoft.com/office/officeart/2005/8/layout/hierarchy3"/>
    <dgm:cxn modelId="{C9F3DE98-4369-4FB2-833F-165195540C93}" type="presOf" srcId="{34A07E3D-772E-4BEB-AD1F-7C31208E5665}" destId="{568591F9-CE28-47B2-942C-3D9B03EAA3FE}" srcOrd="1" destOrd="0" presId="urn:microsoft.com/office/officeart/2005/8/layout/hierarchy3"/>
    <dgm:cxn modelId="{2D2E1C10-B19B-48A8-B5E2-71ECBF27681B}" type="presOf" srcId="{18107A35-7BEF-4149-8AA6-77189933DC27}" destId="{AA19CDA1-295A-4484-A76E-E85BF462E686}" srcOrd="0" destOrd="0" presId="urn:microsoft.com/office/officeart/2005/8/layout/hierarchy3"/>
    <dgm:cxn modelId="{F88C58B8-AD3A-4AB4-A45F-FE05F5A8EDF6}" type="presParOf" srcId="{CE98DDA0-0AEC-4548-8D8F-3D446CFCB897}" destId="{9150D4E9-AEB7-433F-B155-BB3AD57B6CB5}" srcOrd="0" destOrd="0" presId="urn:microsoft.com/office/officeart/2005/8/layout/hierarchy3"/>
    <dgm:cxn modelId="{DA9C12D8-B771-4F9E-B5D3-6B6DA35F1862}" type="presParOf" srcId="{9150D4E9-AEB7-433F-B155-BB3AD57B6CB5}" destId="{AD1264DD-B056-49A6-A5DC-52F8E37F25F8}" srcOrd="0" destOrd="0" presId="urn:microsoft.com/office/officeart/2005/8/layout/hierarchy3"/>
    <dgm:cxn modelId="{D616638E-D057-4B57-AB88-A51CF1F31D9C}" type="presParOf" srcId="{AD1264DD-B056-49A6-A5DC-52F8E37F25F8}" destId="{C17268BF-82D6-4DB3-96E0-0B593E660C1D}" srcOrd="0" destOrd="0" presId="urn:microsoft.com/office/officeart/2005/8/layout/hierarchy3"/>
    <dgm:cxn modelId="{68689A1E-96B3-4ECB-AA91-9D9CFF38353D}" type="presParOf" srcId="{AD1264DD-B056-49A6-A5DC-52F8E37F25F8}" destId="{568591F9-CE28-47B2-942C-3D9B03EAA3FE}" srcOrd="1" destOrd="0" presId="urn:microsoft.com/office/officeart/2005/8/layout/hierarchy3"/>
    <dgm:cxn modelId="{009C032D-3EF7-4254-8D29-5FE802297E56}" type="presParOf" srcId="{9150D4E9-AEB7-433F-B155-BB3AD57B6CB5}" destId="{AFDDC287-D996-4940-8190-5C21246AF2B1}" srcOrd="1" destOrd="0" presId="urn:microsoft.com/office/officeart/2005/8/layout/hierarchy3"/>
    <dgm:cxn modelId="{96C500F8-578C-468A-ABA1-1248DC71B240}" type="presParOf" srcId="{AFDDC287-D996-4940-8190-5C21246AF2B1}" destId="{91C5FCE7-D89A-43CD-BE2D-A4400912D4F5}" srcOrd="0" destOrd="0" presId="urn:microsoft.com/office/officeart/2005/8/layout/hierarchy3"/>
    <dgm:cxn modelId="{56346CF5-FB6F-4654-A3DC-7A7A06501E2D}" type="presParOf" srcId="{AFDDC287-D996-4940-8190-5C21246AF2B1}" destId="{27ECDC50-1DFE-473A-8F78-C2282B66702C}" srcOrd="1" destOrd="0" presId="urn:microsoft.com/office/officeart/2005/8/layout/hierarchy3"/>
    <dgm:cxn modelId="{7D0F7894-1549-4C56-889A-30C5F5DE32E5}" type="presParOf" srcId="{AFDDC287-D996-4940-8190-5C21246AF2B1}" destId="{81FC236D-E364-4BBD-BA99-7CDD37969939}" srcOrd="2" destOrd="0" presId="urn:microsoft.com/office/officeart/2005/8/layout/hierarchy3"/>
    <dgm:cxn modelId="{0E5B105E-6F59-4F9D-BA8F-2C61858F3321}" type="presParOf" srcId="{AFDDC287-D996-4940-8190-5C21246AF2B1}" destId="{A2A69054-6EE0-4418-8FD8-F8C86613AE2B}" srcOrd="3" destOrd="0" presId="urn:microsoft.com/office/officeart/2005/8/layout/hierarchy3"/>
    <dgm:cxn modelId="{E4B23720-636C-452D-82B1-70CA4BA49123}" type="presParOf" srcId="{CE98DDA0-0AEC-4548-8D8F-3D446CFCB897}" destId="{1AE9303F-83FD-48AB-9CFF-9EB5F111D4B9}" srcOrd="1" destOrd="0" presId="urn:microsoft.com/office/officeart/2005/8/layout/hierarchy3"/>
    <dgm:cxn modelId="{B77609A3-10B2-42AD-A7C9-2F706A62B1A6}" type="presParOf" srcId="{1AE9303F-83FD-48AB-9CFF-9EB5F111D4B9}" destId="{E9A04B0F-C9E4-4027-8309-717F2A9FD9DF}" srcOrd="0" destOrd="0" presId="urn:microsoft.com/office/officeart/2005/8/layout/hierarchy3"/>
    <dgm:cxn modelId="{EB99E3B4-6303-4409-84B4-1204A73E9888}" type="presParOf" srcId="{E9A04B0F-C9E4-4027-8309-717F2A9FD9DF}" destId="{66C7915F-DC91-4A1F-8275-DBF574A847E1}" srcOrd="0" destOrd="0" presId="urn:microsoft.com/office/officeart/2005/8/layout/hierarchy3"/>
    <dgm:cxn modelId="{C46D74F9-5DCD-4CC4-9116-159AB5CDADC9}" type="presParOf" srcId="{E9A04B0F-C9E4-4027-8309-717F2A9FD9DF}" destId="{14E2F1CE-A38B-4BE6-BDB3-7E41A92DC48D}" srcOrd="1" destOrd="0" presId="urn:microsoft.com/office/officeart/2005/8/layout/hierarchy3"/>
    <dgm:cxn modelId="{A032E4DE-32CF-45F6-92F7-AE38089352F3}" type="presParOf" srcId="{1AE9303F-83FD-48AB-9CFF-9EB5F111D4B9}" destId="{33C8B5D0-D30B-404F-8608-9070992C0283}" srcOrd="1" destOrd="0" presId="urn:microsoft.com/office/officeart/2005/8/layout/hierarchy3"/>
    <dgm:cxn modelId="{3FAAC772-B6CE-42B7-9946-AF99E16BBDEA}" type="presParOf" srcId="{33C8B5D0-D30B-404F-8608-9070992C0283}" destId="{64DA725D-ADA6-4EE9-A595-5FB2F1232EBF}" srcOrd="0" destOrd="0" presId="urn:microsoft.com/office/officeart/2005/8/layout/hierarchy3"/>
    <dgm:cxn modelId="{F96CFED3-F9B5-46EE-A0B8-D137F3D2E2BE}" type="presParOf" srcId="{33C8B5D0-D30B-404F-8608-9070992C0283}" destId="{282EC484-42D7-4385-BC9B-5E125248A765}" srcOrd="1" destOrd="0" presId="urn:microsoft.com/office/officeart/2005/8/layout/hierarchy3"/>
    <dgm:cxn modelId="{8D18BC95-688A-4F8D-9888-20085D1E171E}" type="presParOf" srcId="{33C8B5D0-D30B-404F-8608-9070992C0283}" destId="{D070156F-B2C3-434C-B4CD-5CEBABBBDE74}" srcOrd="2" destOrd="0" presId="urn:microsoft.com/office/officeart/2005/8/layout/hierarchy3"/>
    <dgm:cxn modelId="{977B969A-167C-412E-B0F3-3087CEE0932F}" type="presParOf" srcId="{33C8B5D0-D30B-404F-8608-9070992C0283}" destId="{AA19CDA1-295A-4484-A76E-E85BF462E68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90BDA-F423-4325-9998-03EEBA33F9C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EC747-2142-4A94-BFBC-7A926153E8B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низкая родительская ответственность</a:t>
          </a:r>
          <a:endParaRPr lang="ru-RU" sz="18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gm:t>
    </dgm:pt>
    <dgm:pt modelId="{0C39281E-1683-4695-8698-0F1652926FD7}" type="parTrans" cxnId="{EA052904-73F3-41C6-9739-9B9ED1C12CDF}">
      <dgm:prSet/>
      <dgm:spPr/>
      <dgm:t>
        <a:bodyPr/>
        <a:lstStyle/>
        <a:p>
          <a:endParaRPr lang="ru-RU"/>
        </a:p>
      </dgm:t>
    </dgm:pt>
    <dgm:pt modelId="{9896C32A-5DC3-4580-A8F0-AF519D6E744D}" type="sibTrans" cxnId="{EA052904-73F3-41C6-9739-9B9ED1C12CDF}">
      <dgm:prSet/>
      <dgm:spPr/>
      <dgm:t>
        <a:bodyPr/>
        <a:lstStyle/>
        <a:p>
          <a:endParaRPr lang="ru-RU"/>
        </a:p>
      </dgm:t>
    </dgm:pt>
    <dgm:pt modelId="{179AA721-B61B-4530-8B72-55A3ECE15DA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асоциальное поведение родителей</a:t>
          </a:r>
          <a:endParaRPr lang="ru-RU" sz="18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gm:t>
    </dgm:pt>
    <dgm:pt modelId="{C495E4B7-30D9-448F-B3EE-991D8F8885FE}" type="parTrans" cxnId="{96E67EB6-76DD-459E-A50E-FDCCC4C28E66}">
      <dgm:prSet/>
      <dgm:spPr/>
      <dgm:t>
        <a:bodyPr/>
        <a:lstStyle/>
        <a:p>
          <a:endParaRPr lang="ru-RU"/>
        </a:p>
      </dgm:t>
    </dgm:pt>
    <dgm:pt modelId="{3C8D1EBD-632A-4957-87A3-41674B829A45}" type="sibTrans" cxnId="{96E67EB6-76DD-459E-A50E-FDCCC4C28E66}">
      <dgm:prSet/>
      <dgm:spPr/>
      <dgm:t>
        <a:bodyPr/>
        <a:lstStyle/>
        <a:p>
          <a:endParaRPr lang="ru-RU"/>
        </a:p>
      </dgm:t>
    </dgm:pt>
    <dgm:pt modelId="{AF9D081F-D86C-49B4-9918-428B0A32C52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конфликт между родителями</a:t>
          </a:r>
          <a:endParaRPr lang="ru-RU" sz="18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gm:t>
    </dgm:pt>
    <dgm:pt modelId="{74E58F97-A615-474B-9C49-B06AB4CD6218}" type="parTrans" cxnId="{1E6B2FC5-3C3E-4BA7-AE82-3B503DE36F9D}">
      <dgm:prSet/>
      <dgm:spPr/>
      <dgm:t>
        <a:bodyPr/>
        <a:lstStyle/>
        <a:p>
          <a:endParaRPr lang="ru-RU"/>
        </a:p>
      </dgm:t>
    </dgm:pt>
    <dgm:pt modelId="{C0FF7425-D287-49E1-A09E-8206DEEF8375}" type="sibTrans" cxnId="{1E6B2FC5-3C3E-4BA7-AE82-3B503DE36F9D}">
      <dgm:prSet/>
      <dgm:spPr/>
      <dgm:t>
        <a:bodyPr/>
        <a:lstStyle/>
        <a:p>
          <a:endParaRPr lang="ru-RU"/>
        </a:p>
      </dgm:t>
    </dgm:pt>
    <dgm:pt modelId="{6BDBD9F7-8F26-44E7-B30F-48556A8F2D8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нарушение </a:t>
          </a:r>
          <a:r>
            <a:rPr lang="ru-RU" sz="1800" dirty="0" err="1" smtClean="0"/>
            <a:t>родительско-детских</a:t>
          </a:r>
          <a:r>
            <a:rPr lang="ru-RU" sz="1800" dirty="0" smtClean="0"/>
            <a:t> отношений</a:t>
          </a:r>
        </a:p>
      </dgm:t>
    </dgm:pt>
    <dgm:pt modelId="{A7D56EBE-D9C3-455B-9F2D-C2208A0ECA90}" type="parTrans" cxnId="{0C80064C-C622-491B-9C57-5666ED6100F5}">
      <dgm:prSet/>
      <dgm:spPr/>
      <dgm:t>
        <a:bodyPr/>
        <a:lstStyle/>
        <a:p>
          <a:endParaRPr lang="ru-RU"/>
        </a:p>
      </dgm:t>
    </dgm:pt>
    <dgm:pt modelId="{2C5D6830-E761-47CD-A9CD-225670E0594D}" type="sibTrans" cxnId="{0C80064C-C622-491B-9C57-5666ED6100F5}">
      <dgm:prSet/>
      <dgm:spPr/>
      <dgm:t>
        <a:bodyPr/>
        <a:lstStyle/>
        <a:p>
          <a:endParaRPr lang="ru-RU"/>
        </a:p>
      </dgm:t>
    </dgm:pt>
    <dgm:pt modelId="{58FCEC0D-8B98-4A6B-8C98-6163FB11900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отсутствие занятости подростков</a:t>
          </a:r>
        </a:p>
      </dgm:t>
    </dgm:pt>
    <dgm:pt modelId="{72BE98FB-DF26-45FD-9B68-40CCD54C9952}" type="parTrans" cxnId="{19DB23BC-5912-4B09-9810-207D485114C9}">
      <dgm:prSet/>
      <dgm:spPr/>
      <dgm:t>
        <a:bodyPr/>
        <a:lstStyle/>
        <a:p>
          <a:endParaRPr lang="ru-RU"/>
        </a:p>
      </dgm:t>
    </dgm:pt>
    <dgm:pt modelId="{70B1CBA8-9A8B-4A48-9562-4B26EA976277}" type="sibTrans" cxnId="{19DB23BC-5912-4B09-9810-207D485114C9}">
      <dgm:prSet/>
      <dgm:spPr/>
      <dgm:t>
        <a:bodyPr/>
        <a:lstStyle/>
        <a:p>
          <a:endParaRPr lang="ru-RU"/>
        </a:p>
      </dgm:t>
    </dgm:pt>
    <dgm:pt modelId="{D5CB64BF-23B7-454A-BB68-36B73D75B28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наличие у части учащихся негативного  жизненного опыта</a:t>
          </a:r>
          <a:endParaRPr lang="ru-RU" sz="18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gm:t>
    </dgm:pt>
    <dgm:pt modelId="{84FE7B8D-5EAF-44FD-8092-9865BD5D1D9D}" type="parTrans" cxnId="{C27038DE-211A-4F58-8046-021CA3A8CAF2}">
      <dgm:prSet/>
      <dgm:spPr/>
      <dgm:t>
        <a:bodyPr/>
        <a:lstStyle/>
        <a:p>
          <a:endParaRPr lang="ru-RU"/>
        </a:p>
      </dgm:t>
    </dgm:pt>
    <dgm:pt modelId="{1396FA6E-5F94-4AC4-9F5F-A6A7B516D07D}" type="sibTrans" cxnId="{C27038DE-211A-4F58-8046-021CA3A8CAF2}">
      <dgm:prSet/>
      <dgm:spPr/>
      <dgm:t>
        <a:bodyPr/>
        <a:lstStyle/>
        <a:p>
          <a:endParaRPr lang="ru-RU"/>
        </a:p>
      </dgm:t>
    </dgm:pt>
    <dgm:pt modelId="{B7C519CD-7EDE-43F4-91CF-D73C2E3B0144}" type="pres">
      <dgm:prSet presAssocID="{73090BDA-F423-4325-9998-03EEBA33F9C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B5CE852-82DC-49B3-93F0-C1B9ADCCA037}" type="pres">
      <dgm:prSet presAssocID="{73090BDA-F423-4325-9998-03EEBA33F9C6}" presName="pyramid" presStyleLbl="node1" presStyleIdx="0" presStyleCnt="1"/>
      <dgm:spPr/>
    </dgm:pt>
    <dgm:pt modelId="{67869A19-E23B-44A2-873C-31996EE47542}" type="pres">
      <dgm:prSet presAssocID="{73090BDA-F423-4325-9998-03EEBA33F9C6}" presName="theList" presStyleCnt="0"/>
      <dgm:spPr/>
    </dgm:pt>
    <dgm:pt modelId="{2F078EF5-EB23-4731-8E22-BB241C10BA0E}" type="pres">
      <dgm:prSet presAssocID="{3F6EC747-2142-4A94-BFBC-7A926153E8BE}" presName="aNode" presStyleLbl="fgAcc1" presStyleIdx="0" presStyleCnt="6" custScaleY="366393" custLinFactY="-269024" custLinFactNeighborX="-1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EF11F-4AE5-4B6A-A1BA-025FF6BBCC7C}" type="pres">
      <dgm:prSet presAssocID="{3F6EC747-2142-4A94-BFBC-7A926153E8BE}" presName="aSpace" presStyleCnt="0"/>
      <dgm:spPr/>
    </dgm:pt>
    <dgm:pt modelId="{EBF993EF-D6CF-43F0-B46B-F57B3831A7DB}" type="pres">
      <dgm:prSet presAssocID="{179AA721-B61B-4530-8B72-55A3ECE15DAA}" presName="aNode" presStyleLbl="fgAcc1" presStyleIdx="1" presStyleCnt="6" custScaleY="257869" custLinFactY="-144523" custLinFactNeighborX="-4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156AD-06ED-47CC-A643-E968DF79E322}" type="pres">
      <dgm:prSet presAssocID="{179AA721-B61B-4530-8B72-55A3ECE15DAA}" presName="aSpace" presStyleCnt="0"/>
      <dgm:spPr/>
    </dgm:pt>
    <dgm:pt modelId="{30EF44B3-62C4-4954-84C9-2D7971DCAA64}" type="pres">
      <dgm:prSet presAssocID="{AF9D081F-D86C-49B4-9918-428B0A32C529}" presName="aNode" presStyleLbl="fgAcc1" presStyleIdx="2" presStyleCnt="6" custScaleY="281550" custLinFactY="-79089" custLinFactNeighborX="-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1BF5-2BC2-417C-990A-17E369050B57}" type="pres">
      <dgm:prSet presAssocID="{AF9D081F-D86C-49B4-9918-428B0A32C529}" presName="aSpace" presStyleCnt="0"/>
      <dgm:spPr/>
    </dgm:pt>
    <dgm:pt modelId="{AF36EB09-445B-4770-8CDE-E5D82430A11E}" type="pres">
      <dgm:prSet presAssocID="{6BDBD9F7-8F26-44E7-B30F-48556A8F2D8E}" presName="aNode" presStyleLbl="fgAcc1" presStyleIdx="3" presStyleCnt="6" custScaleY="337385" custLinFactNeighborX="-187" custLinFactNeighborY="4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2757-6A2A-45EE-853D-416BCE0FADB3}" type="pres">
      <dgm:prSet presAssocID="{6BDBD9F7-8F26-44E7-B30F-48556A8F2D8E}" presName="aSpace" presStyleCnt="0"/>
      <dgm:spPr/>
    </dgm:pt>
    <dgm:pt modelId="{A7E68129-9FBD-4584-9C3E-49CD32F83E99}" type="pres">
      <dgm:prSet presAssocID="{D5CB64BF-23B7-454A-BB68-36B73D75B28F}" presName="aNode" presStyleLbl="fgAcc1" presStyleIdx="4" presStyleCnt="6" custScaleY="339968" custLinFactY="78061" custLinFactNeighborX="-1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07F43-65CF-45A9-80B0-EBB16768242B}" type="pres">
      <dgm:prSet presAssocID="{D5CB64BF-23B7-454A-BB68-36B73D75B28F}" presName="aSpace" presStyleCnt="0"/>
      <dgm:spPr/>
    </dgm:pt>
    <dgm:pt modelId="{2C29521B-F57B-4F00-8BF8-525B603E2A98}" type="pres">
      <dgm:prSet presAssocID="{58FCEC0D-8B98-4A6B-8C98-6163FB119009}" presName="aNode" presStyleLbl="fgAcc1" presStyleIdx="5" presStyleCnt="6" custScaleY="281527" custLinFactY="174228" custLinFactNeighborX="-4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71D18-77DB-40B8-B206-B7FA10F5EC89}" type="pres">
      <dgm:prSet presAssocID="{58FCEC0D-8B98-4A6B-8C98-6163FB119009}" presName="aSpace" presStyleCnt="0"/>
      <dgm:spPr/>
    </dgm:pt>
  </dgm:ptLst>
  <dgm:cxnLst>
    <dgm:cxn modelId="{19DB23BC-5912-4B09-9810-207D485114C9}" srcId="{73090BDA-F423-4325-9998-03EEBA33F9C6}" destId="{58FCEC0D-8B98-4A6B-8C98-6163FB119009}" srcOrd="5" destOrd="0" parTransId="{72BE98FB-DF26-45FD-9B68-40CCD54C9952}" sibTransId="{70B1CBA8-9A8B-4A48-9562-4B26EA976277}"/>
    <dgm:cxn modelId="{0C80064C-C622-491B-9C57-5666ED6100F5}" srcId="{73090BDA-F423-4325-9998-03EEBA33F9C6}" destId="{6BDBD9F7-8F26-44E7-B30F-48556A8F2D8E}" srcOrd="3" destOrd="0" parTransId="{A7D56EBE-D9C3-455B-9F2D-C2208A0ECA90}" sibTransId="{2C5D6830-E761-47CD-A9CD-225670E0594D}"/>
    <dgm:cxn modelId="{B1380818-0A33-46FA-A617-E54E6A0E8FE0}" type="presOf" srcId="{AF9D081F-D86C-49B4-9918-428B0A32C529}" destId="{30EF44B3-62C4-4954-84C9-2D7971DCAA64}" srcOrd="0" destOrd="0" presId="urn:microsoft.com/office/officeart/2005/8/layout/pyramid2"/>
    <dgm:cxn modelId="{A1E749AA-9CD8-4E73-9B01-128DDB844FBA}" type="presOf" srcId="{58FCEC0D-8B98-4A6B-8C98-6163FB119009}" destId="{2C29521B-F57B-4F00-8BF8-525B603E2A98}" srcOrd="0" destOrd="0" presId="urn:microsoft.com/office/officeart/2005/8/layout/pyramid2"/>
    <dgm:cxn modelId="{15C457C8-1134-413E-88C4-6A28AD5247CF}" type="presOf" srcId="{6BDBD9F7-8F26-44E7-B30F-48556A8F2D8E}" destId="{AF36EB09-445B-4770-8CDE-E5D82430A11E}" srcOrd="0" destOrd="0" presId="urn:microsoft.com/office/officeart/2005/8/layout/pyramid2"/>
    <dgm:cxn modelId="{540697AB-0D26-4106-8366-C43E18158306}" type="presOf" srcId="{179AA721-B61B-4530-8B72-55A3ECE15DAA}" destId="{EBF993EF-D6CF-43F0-B46B-F57B3831A7DB}" srcOrd="0" destOrd="0" presId="urn:microsoft.com/office/officeart/2005/8/layout/pyramid2"/>
    <dgm:cxn modelId="{9EF4692C-7E80-4586-98B5-D644BE750B70}" type="presOf" srcId="{73090BDA-F423-4325-9998-03EEBA33F9C6}" destId="{B7C519CD-7EDE-43F4-91CF-D73C2E3B0144}" srcOrd="0" destOrd="0" presId="urn:microsoft.com/office/officeart/2005/8/layout/pyramid2"/>
    <dgm:cxn modelId="{5AE2704E-C85A-4D98-B9E6-2CBA9A09E2FF}" type="presOf" srcId="{D5CB64BF-23B7-454A-BB68-36B73D75B28F}" destId="{A7E68129-9FBD-4584-9C3E-49CD32F83E99}" srcOrd="0" destOrd="0" presId="urn:microsoft.com/office/officeart/2005/8/layout/pyramid2"/>
    <dgm:cxn modelId="{EA052904-73F3-41C6-9739-9B9ED1C12CDF}" srcId="{73090BDA-F423-4325-9998-03EEBA33F9C6}" destId="{3F6EC747-2142-4A94-BFBC-7A926153E8BE}" srcOrd="0" destOrd="0" parTransId="{0C39281E-1683-4695-8698-0F1652926FD7}" sibTransId="{9896C32A-5DC3-4580-A8F0-AF519D6E744D}"/>
    <dgm:cxn modelId="{96E67EB6-76DD-459E-A50E-FDCCC4C28E66}" srcId="{73090BDA-F423-4325-9998-03EEBA33F9C6}" destId="{179AA721-B61B-4530-8B72-55A3ECE15DAA}" srcOrd="1" destOrd="0" parTransId="{C495E4B7-30D9-448F-B3EE-991D8F8885FE}" sibTransId="{3C8D1EBD-632A-4957-87A3-41674B829A45}"/>
    <dgm:cxn modelId="{C27038DE-211A-4F58-8046-021CA3A8CAF2}" srcId="{73090BDA-F423-4325-9998-03EEBA33F9C6}" destId="{D5CB64BF-23B7-454A-BB68-36B73D75B28F}" srcOrd="4" destOrd="0" parTransId="{84FE7B8D-5EAF-44FD-8092-9865BD5D1D9D}" sibTransId="{1396FA6E-5F94-4AC4-9F5F-A6A7B516D07D}"/>
    <dgm:cxn modelId="{1E6B2FC5-3C3E-4BA7-AE82-3B503DE36F9D}" srcId="{73090BDA-F423-4325-9998-03EEBA33F9C6}" destId="{AF9D081F-D86C-49B4-9918-428B0A32C529}" srcOrd="2" destOrd="0" parTransId="{74E58F97-A615-474B-9C49-B06AB4CD6218}" sibTransId="{C0FF7425-D287-49E1-A09E-8206DEEF8375}"/>
    <dgm:cxn modelId="{16FA2C25-764D-4198-800C-41AE01D3F9AB}" type="presOf" srcId="{3F6EC747-2142-4A94-BFBC-7A926153E8BE}" destId="{2F078EF5-EB23-4731-8E22-BB241C10BA0E}" srcOrd="0" destOrd="0" presId="urn:microsoft.com/office/officeart/2005/8/layout/pyramid2"/>
    <dgm:cxn modelId="{67B2AAA0-9D3A-457A-8BE5-CD7D23749D20}" type="presParOf" srcId="{B7C519CD-7EDE-43F4-91CF-D73C2E3B0144}" destId="{8B5CE852-82DC-49B3-93F0-C1B9ADCCA037}" srcOrd="0" destOrd="0" presId="urn:microsoft.com/office/officeart/2005/8/layout/pyramid2"/>
    <dgm:cxn modelId="{78B4CF56-BCBC-409C-8EFF-268A651809F0}" type="presParOf" srcId="{B7C519CD-7EDE-43F4-91CF-D73C2E3B0144}" destId="{67869A19-E23B-44A2-873C-31996EE47542}" srcOrd="1" destOrd="0" presId="urn:microsoft.com/office/officeart/2005/8/layout/pyramid2"/>
    <dgm:cxn modelId="{15D74B5F-FD27-43AF-A12A-00CF0ACC34B4}" type="presParOf" srcId="{67869A19-E23B-44A2-873C-31996EE47542}" destId="{2F078EF5-EB23-4731-8E22-BB241C10BA0E}" srcOrd="0" destOrd="0" presId="urn:microsoft.com/office/officeart/2005/8/layout/pyramid2"/>
    <dgm:cxn modelId="{FC9FDBB0-1F03-4579-A6F3-F047F3BDB618}" type="presParOf" srcId="{67869A19-E23B-44A2-873C-31996EE47542}" destId="{0F9EF11F-4AE5-4B6A-A1BA-025FF6BBCC7C}" srcOrd="1" destOrd="0" presId="urn:microsoft.com/office/officeart/2005/8/layout/pyramid2"/>
    <dgm:cxn modelId="{F7906B35-D843-4522-9202-24ADCC960C73}" type="presParOf" srcId="{67869A19-E23B-44A2-873C-31996EE47542}" destId="{EBF993EF-D6CF-43F0-B46B-F57B3831A7DB}" srcOrd="2" destOrd="0" presId="urn:microsoft.com/office/officeart/2005/8/layout/pyramid2"/>
    <dgm:cxn modelId="{BE965BC4-2E52-4F40-9CDF-D10872B55509}" type="presParOf" srcId="{67869A19-E23B-44A2-873C-31996EE47542}" destId="{1B7156AD-06ED-47CC-A643-E968DF79E322}" srcOrd="3" destOrd="0" presId="urn:microsoft.com/office/officeart/2005/8/layout/pyramid2"/>
    <dgm:cxn modelId="{D8DE1212-8D5C-4B72-9D61-51F7797359B9}" type="presParOf" srcId="{67869A19-E23B-44A2-873C-31996EE47542}" destId="{30EF44B3-62C4-4954-84C9-2D7971DCAA64}" srcOrd="4" destOrd="0" presId="urn:microsoft.com/office/officeart/2005/8/layout/pyramid2"/>
    <dgm:cxn modelId="{3036DC47-912B-489E-AAA0-3A65DADCF673}" type="presParOf" srcId="{67869A19-E23B-44A2-873C-31996EE47542}" destId="{46F01BF5-2BC2-417C-990A-17E369050B57}" srcOrd="5" destOrd="0" presId="urn:microsoft.com/office/officeart/2005/8/layout/pyramid2"/>
    <dgm:cxn modelId="{ADFE796F-DE64-4769-8864-F8A3FAC76023}" type="presParOf" srcId="{67869A19-E23B-44A2-873C-31996EE47542}" destId="{AF36EB09-445B-4770-8CDE-E5D82430A11E}" srcOrd="6" destOrd="0" presId="urn:microsoft.com/office/officeart/2005/8/layout/pyramid2"/>
    <dgm:cxn modelId="{E36AABE9-6F6E-4B85-A3DD-834CC498D6E2}" type="presParOf" srcId="{67869A19-E23B-44A2-873C-31996EE47542}" destId="{B72F2757-6A2A-45EE-853D-416BCE0FADB3}" srcOrd="7" destOrd="0" presId="urn:microsoft.com/office/officeart/2005/8/layout/pyramid2"/>
    <dgm:cxn modelId="{42A8AD41-3BAA-40D5-9972-AD3F8CC995E1}" type="presParOf" srcId="{67869A19-E23B-44A2-873C-31996EE47542}" destId="{A7E68129-9FBD-4584-9C3E-49CD32F83E99}" srcOrd="8" destOrd="0" presId="urn:microsoft.com/office/officeart/2005/8/layout/pyramid2"/>
    <dgm:cxn modelId="{EBCCB85E-F44E-4B4F-9E74-5D56F1605706}" type="presParOf" srcId="{67869A19-E23B-44A2-873C-31996EE47542}" destId="{D0B07F43-65CF-45A9-80B0-EBB16768242B}" srcOrd="9" destOrd="0" presId="urn:microsoft.com/office/officeart/2005/8/layout/pyramid2"/>
    <dgm:cxn modelId="{416B97FF-7F15-471D-A893-BAC739DF149C}" type="presParOf" srcId="{67869A19-E23B-44A2-873C-31996EE47542}" destId="{2C29521B-F57B-4F00-8BF8-525B603E2A98}" srcOrd="10" destOrd="0" presId="urn:microsoft.com/office/officeart/2005/8/layout/pyramid2"/>
    <dgm:cxn modelId="{D46F9743-95C2-41FE-88E7-C6B302C24DB9}" type="presParOf" srcId="{67869A19-E23B-44A2-873C-31996EE47542}" destId="{EAE71D18-77DB-40B8-B206-B7FA10F5EC8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2D62AB-F407-4AF8-965E-941077D6FE2A}">
      <dsp:nvSpPr>
        <dsp:cNvPr id="0" name=""/>
        <dsp:cNvSpPr/>
      </dsp:nvSpPr>
      <dsp:spPr>
        <a:xfrm>
          <a:off x="28230" y="0"/>
          <a:ext cx="2375736" cy="360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КДНиЗП</a:t>
          </a:r>
          <a:r>
            <a:rPr lang="ru-RU" sz="2000" b="1" kern="1200" dirty="0" smtClean="0"/>
            <a:t> на территории Автозаводского района</a:t>
          </a:r>
          <a:endParaRPr lang="ru-RU" sz="2000" kern="1200" dirty="0"/>
        </a:p>
      </dsp:txBody>
      <dsp:txXfrm>
        <a:off x="28230" y="1440160"/>
        <a:ext cx="2375736" cy="1440160"/>
      </dsp:txXfrm>
    </dsp:sp>
    <dsp:sp modelId="{D23511CC-6753-4A4C-95DA-2B92ABBF1DBF}">
      <dsp:nvSpPr>
        <dsp:cNvPr id="0" name=""/>
        <dsp:cNvSpPr/>
      </dsp:nvSpPr>
      <dsp:spPr>
        <a:xfrm>
          <a:off x="589928" y="216024"/>
          <a:ext cx="1198933" cy="11989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F0B30B-354B-4D4F-A618-BFB69691C024}">
      <dsp:nvSpPr>
        <dsp:cNvPr id="0" name=""/>
        <dsp:cNvSpPr/>
      </dsp:nvSpPr>
      <dsp:spPr>
        <a:xfrm>
          <a:off x="2448535" y="0"/>
          <a:ext cx="2375736" cy="360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КДНиЗП</a:t>
          </a:r>
          <a:r>
            <a:rPr lang="ru-RU" sz="2000" b="1" kern="1200" dirty="0" smtClean="0"/>
            <a:t> на территории Центрального района</a:t>
          </a:r>
          <a:endParaRPr lang="ru-RU" sz="2000" kern="1200" dirty="0"/>
        </a:p>
      </dsp:txBody>
      <dsp:txXfrm>
        <a:off x="2448535" y="1440160"/>
        <a:ext cx="2375736" cy="1440160"/>
      </dsp:txXfrm>
    </dsp:sp>
    <dsp:sp modelId="{4BFF0841-2C4F-4C40-B054-147C9C9EBA46}">
      <dsp:nvSpPr>
        <dsp:cNvPr id="0" name=""/>
        <dsp:cNvSpPr/>
      </dsp:nvSpPr>
      <dsp:spPr>
        <a:xfrm>
          <a:off x="3036937" y="216024"/>
          <a:ext cx="1198933" cy="11989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2CEA80F-DC80-444B-815D-108A1BCD5804}">
      <dsp:nvSpPr>
        <dsp:cNvPr id="0" name=""/>
        <dsp:cNvSpPr/>
      </dsp:nvSpPr>
      <dsp:spPr>
        <a:xfrm>
          <a:off x="4895544" y="0"/>
          <a:ext cx="2375736" cy="360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КДНиЗП</a:t>
          </a:r>
          <a:r>
            <a:rPr lang="ru-RU" sz="2000" b="1" kern="1200" dirty="0" smtClean="0"/>
            <a:t> на территории Комсомольского района</a:t>
          </a:r>
          <a:endParaRPr lang="ru-RU" sz="2000" kern="1200" dirty="0"/>
        </a:p>
      </dsp:txBody>
      <dsp:txXfrm>
        <a:off x="4895544" y="1440160"/>
        <a:ext cx="2375736" cy="1440160"/>
      </dsp:txXfrm>
    </dsp:sp>
    <dsp:sp modelId="{602C003A-3E92-4AB4-8CEC-393D7056BD8D}">
      <dsp:nvSpPr>
        <dsp:cNvPr id="0" name=""/>
        <dsp:cNvSpPr/>
      </dsp:nvSpPr>
      <dsp:spPr>
        <a:xfrm>
          <a:off x="5483946" y="216024"/>
          <a:ext cx="1198933" cy="11989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058C446-BF64-496C-BA76-1260CC008D5B}">
      <dsp:nvSpPr>
        <dsp:cNvPr id="0" name=""/>
        <dsp:cNvSpPr/>
      </dsp:nvSpPr>
      <dsp:spPr>
        <a:xfrm>
          <a:off x="290912" y="2880320"/>
          <a:ext cx="6690983" cy="54006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6FAF2-89BA-4D92-876C-6E781C3F50C0}">
      <dsp:nvSpPr>
        <dsp:cNvPr id="0" name=""/>
        <dsp:cNvSpPr/>
      </dsp:nvSpPr>
      <dsp:spPr>
        <a:xfrm rot="10800000">
          <a:off x="269558" y="1011935"/>
          <a:ext cx="3678748" cy="90259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022" tIns="76200" rIns="14224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предупреждение</a:t>
          </a:r>
          <a:endParaRPr lang="ru-RU" sz="2000" b="1" kern="1200" dirty="0"/>
        </a:p>
      </dsp:txBody>
      <dsp:txXfrm rot="10800000">
        <a:off x="269558" y="1011935"/>
        <a:ext cx="3678748" cy="902591"/>
      </dsp:txXfrm>
    </dsp:sp>
    <dsp:sp modelId="{7E22CDCB-2ED6-41DD-AF55-796B6C6E151B}">
      <dsp:nvSpPr>
        <dsp:cNvPr id="0" name=""/>
        <dsp:cNvSpPr/>
      </dsp:nvSpPr>
      <dsp:spPr>
        <a:xfrm>
          <a:off x="55529" y="771517"/>
          <a:ext cx="1351609" cy="135160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3A6ED-4A12-4CBE-BA5A-7A890C153000}">
      <dsp:nvSpPr>
        <dsp:cNvPr id="0" name=""/>
        <dsp:cNvSpPr/>
      </dsp:nvSpPr>
      <dsp:spPr>
        <a:xfrm rot="10800000">
          <a:off x="454849" y="2807579"/>
          <a:ext cx="3431694" cy="821454"/>
        </a:xfrm>
        <a:prstGeom prst="homePlat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02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штраф</a:t>
          </a:r>
          <a:endParaRPr lang="ru-RU" sz="2000" b="1" kern="1200" dirty="0"/>
        </a:p>
      </dsp:txBody>
      <dsp:txXfrm rot="10800000">
        <a:off x="454849" y="2807579"/>
        <a:ext cx="3431694" cy="821454"/>
      </dsp:txXfrm>
    </dsp:sp>
    <dsp:sp modelId="{087EFFAC-75CC-4058-AC4D-80ADE1F9EB22}">
      <dsp:nvSpPr>
        <dsp:cNvPr id="0" name=""/>
        <dsp:cNvSpPr/>
      </dsp:nvSpPr>
      <dsp:spPr>
        <a:xfrm>
          <a:off x="47036" y="2486031"/>
          <a:ext cx="1351609" cy="1351609"/>
        </a:xfrm>
        <a:prstGeom prst="ellipse">
          <a:avLst/>
        </a:prstGeom>
        <a:solidFill>
          <a:schemeClr val="accent4">
            <a:tint val="50000"/>
            <a:hueOff val="-3981279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268BF-82D6-4DB3-96E0-0B593E660C1D}">
      <dsp:nvSpPr>
        <dsp:cNvPr id="0" name=""/>
        <dsp:cNvSpPr/>
      </dsp:nvSpPr>
      <dsp:spPr>
        <a:xfrm>
          <a:off x="57145" y="771518"/>
          <a:ext cx="1794495" cy="897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8 мес.2016</a:t>
          </a:r>
          <a:endParaRPr lang="ru-RU" sz="2700" kern="1200" dirty="0"/>
        </a:p>
      </dsp:txBody>
      <dsp:txXfrm>
        <a:off x="57145" y="771518"/>
        <a:ext cx="1794495" cy="897247"/>
      </dsp:txXfrm>
    </dsp:sp>
    <dsp:sp modelId="{91C5FCE7-D89A-43CD-BE2D-A4400912D4F5}">
      <dsp:nvSpPr>
        <dsp:cNvPr id="0" name=""/>
        <dsp:cNvSpPr/>
      </dsp:nvSpPr>
      <dsp:spPr>
        <a:xfrm>
          <a:off x="236594" y="1668766"/>
          <a:ext cx="122797" cy="672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002"/>
              </a:lnTo>
              <a:lnTo>
                <a:pt x="122797" y="6720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CDC50-1DFE-473A-8F78-C2282B66702C}">
      <dsp:nvSpPr>
        <dsp:cNvPr id="0" name=""/>
        <dsp:cNvSpPr/>
      </dsp:nvSpPr>
      <dsp:spPr>
        <a:xfrm>
          <a:off x="359392" y="1892145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наложено 1186 штрафов</a:t>
          </a:r>
          <a:endParaRPr lang="ru-RU" sz="1700" kern="1200" dirty="0"/>
        </a:p>
      </dsp:txBody>
      <dsp:txXfrm>
        <a:off x="359392" y="1892145"/>
        <a:ext cx="1435596" cy="897247"/>
      </dsp:txXfrm>
    </dsp:sp>
    <dsp:sp modelId="{81FC236D-E364-4BBD-BA99-7CDD37969939}">
      <dsp:nvSpPr>
        <dsp:cNvPr id="0" name=""/>
        <dsp:cNvSpPr/>
      </dsp:nvSpPr>
      <dsp:spPr>
        <a:xfrm>
          <a:off x="236594" y="1668766"/>
          <a:ext cx="122797" cy="1793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61"/>
              </a:lnTo>
              <a:lnTo>
                <a:pt x="122797" y="1793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9054-6EE0-4418-8FD8-F8C86613AE2B}">
      <dsp:nvSpPr>
        <dsp:cNvPr id="0" name=""/>
        <dsp:cNvSpPr/>
      </dsp:nvSpPr>
      <dsp:spPr>
        <a:xfrm>
          <a:off x="359392" y="3013704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оплачено 42%</a:t>
          </a:r>
          <a:endParaRPr lang="ru-RU" sz="1700" kern="1200" dirty="0"/>
        </a:p>
      </dsp:txBody>
      <dsp:txXfrm>
        <a:off x="359392" y="3013704"/>
        <a:ext cx="1435596" cy="897247"/>
      </dsp:txXfrm>
    </dsp:sp>
    <dsp:sp modelId="{66C7915F-DC91-4A1F-8275-DBF574A847E1}">
      <dsp:nvSpPr>
        <dsp:cNvPr id="0" name=""/>
        <dsp:cNvSpPr/>
      </dsp:nvSpPr>
      <dsp:spPr>
        <a:xfrm>
          <a:off x="2243611" y="770585"/>
          <a:ext cx="1794495" cy="897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8 мес.2017</a:t>
          </a:r>
          <a:endParaRPr lang="ru-RU" sz="2700" kern="1200" dirty="0"/>
        </a:p>
      </dsp:txBody>
      <dsp:txXfrm>
        <a:off x="2243611" y="770585"/>
        <a:ext cx="1794495" cy="897247"/>
      </dsp:txXfrm>
    </dsp:sp>
    <dsp:sp modelId="{64DA725D-ADA6-4EE9-A595-5FB2F1232EBF}">
      <dsp:nvSpPr>
        <dsp:cNvPr id="0" name=""/>
        <dsp:cNvSpPr/>
      </dsp:nvSpPr>
      <dsp:spPr>
        <a:xfrm>
          <a:off x="2423061" y="1667833"/>
          <a:ext cx="179449" cy="67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35"/>
              </a:lnTo>
              <a:lnTo>
                <a:pt x="179449" y="67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C484-42D7-4385-BC9B-5E125248A765}">
      <dsp:nvSpPr>
        <dsp:cNvPr id="0" name=""/>
        <dsp:cNvSpPr/>
      </dsp:nvSpPr>
      <dsp:spPr>
        <a:xfrm>
          <a:off x="2602510" y="1892145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наложено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1076 штрафов</a:t>
          </a:r>
          <a:endParaRPr lang="ru-RU" sz="1700" kern="1200" dirty="0"/>
        </a:p>
      </dsp:txBody>
      <dsp:txXfrm>
        <a:off x="2602510" y="1892145"/>
        <a:ext cx="1435596" cy="897247"/>
      </dsp:txXfrm>
    </dsp:sp>
    <dsp:sp modelId="{D070156F-B2C3-434C-B4CD-5CEBABBBDE74}">
      <dsp:nvSpPr>
        <dsp:cNvPr id="0" name=""/>
        <dsp:cNvSpPr/>
      </dsp:nvSpPr>
      <dsp:spPr>
        <a:xfrm>
          <a:off x="2423061" y="1667833"/>
          <a:ext cx="179449" cy="179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95"/>
              </a:lnTo>
              <a:lnTo>
                <a:pt x="179449" y="1794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9CDA1-295A-4484-A76E-E85BF462E686}">
      <dsp:nvSpPr>
        <dsp:cNvPr id="0" name=""/>
        <dsp:cNvSpPr/>
      </dsp:nvSpPr>
      <dsp:spPr>
        <a:xfrm>
          <a:off x="2602510" y="3013704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оплачено 36%</a:t>
          </a:r>
          <a:endParaRPr lang="ru-RU" sz="1700" kern="1200" dirty="0"/>
        </a:p>
      </dsp:txBody>
      <dsp:txXfrm>
        <a:off x="2602510" y="3013704"/>
        <a:ext cx="1435596" cy="8972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5CE852-82DC-49B3-93F0-C1B9ADCCA037}">
      <dsp:nvSpPr>
        <dsp:cNvPr id="0" name=""/>
        <dsp:cNvSpPr/>
      </dsp:nvSpPr>
      <dsp:spPr>
        <a:xfrm>
          <a:off x="633416" y="0"/>
          <a:ext cx="4752528" cy="47525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78EF5-EB23-4731-8E22-BB241C10BA0E}">
      <dsp:nvSpPr>
        <dsp:cNvPr id="0" name=""/>
        <dsp:cNvSpPr/>
      </dsp:nvSpPr>
      <dsp:spPr>
        <a:xfrm>
          <a:off x="3003903" y="0"/>
          <a:ext cx="3089143" cy="717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низкая родительская ответственность</a:t>
          </a:r>
          <a:endParaRPr lang="ru-RU" sz="1800" kern="12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sp:txBody>
      <dsp:txXfrm>
        <a:off x="3003903" y="0"/>
        <a:ext cx="3089143" cy="717603"/>
      </dsp:txXfrm>
    </dsp:sp>
    <dsp:sp modelId="{EBF993EF-D6CF-43F0-B46B-F57B3831A7DB}">
      <dsp:nvSpPr>
        <dsp:cNvPr id="0" name=""/>
        <dsp:cNvSpPr/>
      </dsp:nvSpPr>
      <dsp:spPr>
        <a:xfrm>
          <a:off x="3008228" y="886825"/>
          <a:ext cx="3089143" cy="5050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асоциальное поведение родителей</a:t>
          </a:r>
          <a:endParaRPr lang="ru-RU" sz="1800" kern="12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sp:txBody>
      <dsp:txXfrm>
        <a:off x="3008228" y="886825"/>
        <a:ext cx="3089143" cy="505052"/>
      </dsp:txXfrm>
    </dsp:sp>
    <dsp:sp modelId="{30EF44B3-62C4-4954-84C9-2D7971DCAA64}">
      <dsp:nvSpPr>
        <dsp:cNvPr id="0" name=""/>
        <dsp:cNvSpPr/>
      </dsp:nvSpPr>
      <dsp:spPr>
        <a:xfrm>
          <a:off x="3008228" y="1568997"/>
          <a:ext cx="3089143" cy="5514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конфликт между родителями</a:t>
          </a:r>
          <a:endParaRPr lang="ru-RU" sz="1800" kern="12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sp:txBody>
      <dsp:txXfrm>
        <a:off x="3008228" y="1568997"/>
        <a:ext cx="3089143" cy="551432"/>
      </dsp:txXfrm>
    </dsp:sp>
    <dsp:sp modelId="{AF36EB09-445B-4770-8CDE-E5D82430A11E}">
      <dsp:nvSpPr>
        <dsp:cNvPr id="0" name=""/>
        <dsp:cNvSpPr/>
      </dsp:nvSpPr>
      <dsp:spPr>
        <a:xfrm>
          <a:off x="3003903" y="2334480"/>
          <a:ext cx="3089143" cy="6607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нарушение </a:t>
          </a:r>
          <a:r>
            <a:rPr lang="ru-RU" sz="1800" kern="1200" dirty="0" err="1" smtClean="0"/>
            <a:t>родительско-детских</a:t>
          </a:r>
          <a:r>
            <a:rPr lang="ru-RU" sz="1800" kern="1200" dirty="0" smtClean="0"/>
            <a:t> отношений</a:t>
          </a:r>
        </a:p>
      </dsp:txBody>
      <dsp:txXfrm>
        <a:off x="3003903" y="2334480"/>
        <a:ext cx="3089143" cy="660789"/>
      </dsp:txXfrm>
    </dsp:sp>
    <dsp:sp modelId="{A7E68129-9FBD-4584-9C3E-49CD32F83E99}">
      <dsp:nvSpPr>
        <dsp:cNvPr id="0" name=""/>
        <dsp:cNvSpPr/>
      </dsp:nvSpPr>
      <dsp:spPr>
        <a:xfrm>
          <a:off x="3003903" y="3186936"/>
          <a:ext cx="3089143" cy="6658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наличие у части учащихся негативного  жизненного опыта</a:t>
          </a:r>
          <a:endParaRPr lang="ru-RU" sz="1800" kern="1200" dirty="0" smtClean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endParaRPr>
        </a:p>
      </dsp:txBody>
      <dsp:txXfrm>
        <a:off x="3003903" y="3186936"/>
        <a:ext cx="3089143" cy="665848"/>
      </dsp:txXfrm>
    </dsp:sp>
    <dsp:sp modelId="{2C29521B-F57B-4F00-8BF8-525B603E2A98}">
      <dsp:nvSpPr>
        <dsp:cNvPr id="0" name=""/>
        <dsp:cNvSpPr/>
      </dsp:nvSpPr>
      <dsp:spPr>
        <a:xfrm>
          <a:off x="3008228" y="4090097"/>
          <a:ext cx="3089143" cy="5513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отсутствие занятости подростков</a:t>
          </a:r>
        </a:p>
      </dsp:txBody>
      <dsp:txXfrm>
        <a:off x="3008228" y="4090097"/>
        <a:ext cx="3089143" cy="551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02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9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1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95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1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2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53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24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1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50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9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7544" y="2276872"/>
            <a:ext cx="83261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defRPr/>
            </a:pPr>
            <a:r>
              <a:rPr lang="ru-RU" sz="4000" b="1" dirty="0" smtClean="0">
                <a:latin typeface="Georgia" pitchFamily="18" charset="0"/>
              </a:rPr>
              <a:t>О результатах деятельности комиссий по делам несовершеннолетних и защите их прав городского округа Тольятти</a:t>
            </a:r>
            <a:endParaRPr lang="ru-RU" sz="4400" b="1" cap="small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55892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Докладчик: Т.Ю. Хабаркова –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ответственный секретарь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КДНиЗП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г.о.Тольятти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412776"/>
            <a:ext cx="8640960" cy="4824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217092"/>
            <a:ext cx="832507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Профилактика правонарушений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3" descr="C:\Documents and Settings\shavrina.sn\Мои документы\Мои рисунки\куда пойти.jpg"/>
          <p:cNvPicPr>
            <a:picLocks noChangeAspect="1" noChangeArrowheads="1"/>
          </p:cNvPicPr>
          <p:nvPr/>
        </p:nvPicPr>
        <p:blipFill>
          <a:blip r:embed="rId2" cstate="print"/>
          <a:srcRect l="15576" t="7031" r="22168" b="21354"/>
          <a:stretch>
            <a:fillRect/>
          </a:stretch>
        </p:blipFill>
        <p:spPr bwMode="auto">
          <a:xfrm>
            <a:off x="3357554" y="2786058"/>
            <a:ext cx="2428892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4" descr="C:\Documents and Settings\shavrina.sn\Мои документы\Мои рисунки\7cda4c57604dfcc091fdf69362b1a0ea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r="-3804"/>
          <a:stretch>
            <a:fillRect/>
          </a:stretch>
        </p:blipFill>
        <p:spPr bwMode="auto">
          <a:xfrm rot="287259">
            <a:off x="5413993" y="4723476"/>
            <a:ext cx="1977469" cy="14287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2" name="Picture 7" descr="C:\Documents and Settings\shavrina.sn\Мои документы\Мои рисунки\нарк псих.png"/>
          <p:cNvPicPr>
            <a:picLocks noChangeAspect="1" noChangeArrowheads="1"/>
          </p:cNvPicPr>
          <p:nvPr/>
        </p:nvPicPr>
        <p:blipFill>
          <a:blip r:embed="rId4" cstate="print"/>
          <a:srcRect l="6250" r="6249"/>
          <a:stretch>
            <a:fillRect/>
          </a:stretch>
        </p:blipFill>
        <p:spPr bwMode="auto">
          <a:xfrm>
            <a:off x="5000628" y="1214422"/>
            <a:ext cx="2000264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8" descr="C:\Documents and Settings\shavrina.sn\Мои документы\Мои рисунки\CAG3YKS8CADDCIB2CA3PHVK6CAUVVOYWCAMPON3CCA6YN2YQCAEDI7AACA1ZCSRZCASM7DT5CAZKF6Y4CAYXEGTECANHLS1ECAOIQX46CA1M5THYCAV9YPRICA25BC5PCA82SEGPCA2ZSCN9CA09DE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4786322"/>
            <a:ext cx="2750363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9" descr="C:\Documents and Settings\shavrina.sn\Мои документы\Мои рисунки\3a061fc8cd5ab65ec1eb0f4916e50409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2500306"/>
            <a:ext cx="1857388" cy="24946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" name="Picture 11" descr="C:\Documents and Settings\shavrina.sn\Мои документы\Мои рисунки\84cdccc47ef2d218df69ef2d12397a4d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768" y="2714620"/>
            <a:ext cx="1725779" cy="1760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htu.K003-1\Рабочий стол\logotyp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1484784"/>
            <a:ext cx="1910407" cy="1098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56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70080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88%  </a:t>
            </a:r>
            <a:r>
              <a:rPr lang="ru-RU" sz="2400" dirty="0" smtClean="0"/>
              <a:t>поступивших материалов в отношении </a:t>
            </a:r>
          </a:p>
          <a:p>
            <a:pPr algn="ctr"/>
            <a:r>
              <a:rPr lang="ru-RU" sz="2400" dirty="0" smtClean="0"/>
              <a:t>взрослых лиц </a:t>
            </a:r>
          </a:p>
          <a:p>
            <a:pPr algn="ctr"/>
            <a:r>
              <a:rPr lang="ru-RU" sz="2400" dirty="0" smtClean="0"/>
              <a:t>составляют протоколы об административных правонарушениях </a:t>
            </a:r>
          </a:p>
          <a:p>
            <a:pPr algn="ctr"/>
            <a:r>
              <a:rPr lang="ru-RU" sz="2400" dirty="0" smtClean="0"/>
              <a:t>по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ч.1 ст. 5.35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КоАП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РФ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по фактам </a:t>
            </a:r>
            <a:br>
              <a:rPr lang="ru-RU" sz="2400" dirty="0" smtClean="0"/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ненадлежащего исполнения родителями или иными законными представителями обязанностей по воспитанию, содержанию и обучению детей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17092"/>
            <a:ext cx="8253064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Рассмотрение материалов в отношении взрослых лиц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56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268760"/>
            <a:ext cx="8640960" cy="4968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217092"/>
            <a:ext cx="832507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Причины безнадзорности несовершеннолетних</a:t>
            </a:r>
          </a:p>
        </p:txBody>
      </p:sp>
      <p:pic>
        <p:nvPicPr>
          <p:cNvPr id="14" name="Picture 10" descr="C:\Documents and Settings\shsn\Мои документы\Мои рисунки\podrosto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3033456" cy="4376994"/>
          </a:xfrm>
          <a:prstGeom prst="rect">
            <a:avLst/>
          </a:prstGeom>
          <a:noFill/>
        </p:spPr>
      </p:pic>
      <p:graphicFrame>
        <p:nvGraphicFramePr>
          <p:cNvPr id="13" name="Схема 12"/>
          <p:cNvGraphicFramePr/>
          <p:nvPr/>
        </p:nvGraphicFramePr>
        <p:xfrm>
          <a:off x="2411760" y="1412776"/>
          <a:ext cx="67322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268760"/>
            <a:ext cx="8640960" cy="4968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217092"/>
            <a:ext cx="832507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Причины безнадзорности несовершеннолетних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412776"/>
            <a:ext cx="2880320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bg1"/>
                </a:solidFill>
              </a:rPr>
              <a:t>В целях повышения эффективности индивидуальной профилактической работы  разработан порядок межведомственного взаимодействия по предупреждению социального неблагополучия в семье</a:t>
            </a:r>
          </a:p>
        </p:txBody>
      </p:sp>
      <p:sp>
        <p:nvSpPr>
          <p:cNvPr id="12" name="Загнутый угол 11"/>
          <p:cNvSpPr/>
          <p:nvPr/>
        </p:nvSpPr>
        <p:spPr>
          <a:xfrm>
            <a:off x="4139952" y="1412776"/>
            <a:ext cx="3882162" cy="367240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283968" y="2773087"/>
            <a:ext cx="3600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Регламент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межведомственного взаимодействия по организации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работы с несовершеннолетними и семьями, находящимися в трудной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жизненной ситуации, на территории городского округа Тольятти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17" name="Рисунок 6"/>
          <p:cNvGraphicFramePr>
            <a:graphicFrameLocks/>
          </p:cNvGraphicFramePr>
          <p:nvPr/>
        </p:nvGraphicFramePr>
        <p:xfrm>
          <a:off x="5508104" y="1484784"/>
          <a:ext cx="2505075" cy="1080120"/>
        </p:xfrm>
        <a:graphic>
          <a:graphicData uri="http://schemas.openxmlformats.org/drawingml/2006/table">
            <a:tbl>
              <a:tblPr/>
              <a:tblGrid>
                <a:gridCol w="2505075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УТВЕРЖДЕН</a:t>
                      </a:r>
                    </a:p>
                    <a:p>
                      <a:pPr indent="57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Arial"/>
                        </a:rPr>
                        <a:t>Решением городской комиссии по делам несовершеннолетних и защите их прав городского округа 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Arial"/>
                        </a:rPr>
                        <a:t>Тольятти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Заголовок 3"/>
          <p:cNvSpPr>
            <a:spLocks noGrp="1"/>
          </p:cNvSpPr>
          <p:nvPr>
            <p:ph type="title"/>
          </p:nvPr>
        </p:nvSpPr>
        <p:spPr>
          <a:xfrm>
            <a:off x="3707904" y="5157192"/>
            <a:ext cx="4752528" cy="105273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Реализация индивидуального социально-ориентированного подхода в работе с каждой семьей, попавшей в трудную жизненную ситуацию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404664"/>
            <a:ext cx="8640960" cy="5832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Documents and Settings\shavrina.sn\Мои документы\Мои рисунки\CAA311TVCA5D2THMCAYP84TKCAUZTYW8CA6KFVV4CAPIQZIXCALFSX5HCAPMM89YCARS0GV2CARKASRTCAST8N4VCAIHOEQACAGPMPW2CA8MYOFGCAFZ3B8ACABNLPJHCAW4ODV5CA04A4XUCA5849HH.jpg"/>
          <p:cNvPicPr>
            <a:picLocks noChangeAspect="1" noChangeArrowheads="1"/>
          </p:cNvPicPr>
          <p:nvPr/>
        </p:nvPicPr>
        <p:blipFill>
          <a:blip r:embed="rId2" cstate="print"/>
          <a:srcRect l="5556" r="5556"/>
          <a:stretch>
            <a:fillRect/>
          </a:stretch>
        </p:blipFill>
        <p:spPr bwMode="auto">
          <a:xfrm>
            <a:off x="1792288" y="612775"/>
            <a:ext cx="5227984" cy="39209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Текст 10"/>
          <p:cNvSpPr txBox="1">
            <a:spLocks/>
          </p:cNvSpPr>
          <p:nvPr/>
        </p:nvSpPr>
        <p:spPr>
          <a:xfrm>
            <a:off x="539552" y="4554558"/>
            <a:ext cx="8103844" cy="23034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Снижение уровня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подростковой преступности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н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36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%</a:t>
            </a:r>
            <a:endParaRPr kumimoji="0" lang="ru-RU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771800" y="2060848"/>
            <a:ext cx="1428760" cy="1000132"/>
          </a:xfrm>
          <a:prstGeom prst="ellipse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105</a:t>
            </a:r>
            <a:endParaRPr lang="ru-RU" sz="3200" b="1" dirty="0">
              <a:solidFill>
                <a:schemeClr val="tx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932040" y="2636912"/>
            <a:ext cx="1428760" cy="1000132"/>
          </a:xfrm>
          <a:prstGeom prst="ellipse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166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3808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 мес. 2017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37890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 мес. 2016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700809"/>
            <a:ext cx="4104456" cy="223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Федеральный закон от 24.06.1999 N 120-ФЗ «Об основах системы профилактики безнадзорности и правонарушений несовершеннолетних»</a:t>
            </a:r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17092"/>
            <a:ext cx="8253064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Комиссии по делам несовершеннолетних  и защите их прав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екст 5"/>
          <p:cNvSpPr txBox="1">
            <a:spLocks/>
          </p:cNvSpPr>
          <p:nvPr/>
        </p:nvSpPr>
        <p:spPr>
          <a:xfrm>
            <a:off x="323528" y="1196752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Законодательство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1700808"/>
            <a:ext cx="453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защиты прав и законных интересов несовершеннолетних Социально-педагогическая реабилитация несовершеннолетних, находящихся в социально опасном положении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Выявление и пресечение случаев вовлечения несовершеннолетних в совершение преступлений и антиобщественных действий. </a:t>
            </a:r>
          </a:p>
        </p:txBody>
      </p:sp>
      <p:sp>
        <p:nvSpPr>
          <p:cNvPr id="19" name="Текст 7"/>
          <p:cNvSpPr txBox="1">
            <a:spLocks/>
          </p:cNvSpPr>
          <p:nvPr/>
        </p:nvSpPr>
        <p:spPr>
          <a:xfrm>
            <a:off x="4716016" y="1196752"/>
            <a:ext cx="3543296" cy="5040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17092"/>
            <a:ext cx="825306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Структура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КДНиЗП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8917" y="1268760"/>
            <a:ext cx="7711516" cy="4896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Схема 21"/>
          <p:cNvGraphicFramePr/>
          <p:nvPr/>
        </p:nvGraphicFramePr>
        <p:xfrm>
          <a:off x="971600" y="2492896"/>
          <a:ext cx="727280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971600" y="1556792"/>
            <a:ext cx="7315176" cy="799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г</a:t>
            </a:r>
            <a:r>
              <a:rPr lang="ru-RU" sz="2800" b="1" dirty="0" smtClean="0">
                <a:solidFill>
                  <a:schemeClr val="bg1"/>
                </a:solidFill>
              </a:rPr>
              <a:t>ородская </a:t>
            </a:r>
            <a:r>
              <a:rPr lang="ru-RU" sz="2800" b="1" dirty="0" err="1">
                <a:solidFill>
                  <a:schemeClr val="bg1"/>
                </a:solidFill>
              </a:rPr>
              <a:t>КДНиЗП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2376264" cy="4896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908720"/>
            <a:ext cx="61206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Представители: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подразделений по делам несовершеннолетних (органов полиции);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уголовно-исполнительных инспекций;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министерства образования и науки Самарской области (территориальное управление);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министерства социально-демографической и семейной политики Самарской области (территориальный отдел Центрального округа);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учреждений здравоохранения (в том числе ГБУЗ СО «Тольяттинский наркологический диспансер»);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ГКУ СО «КЦСОН Центрального округа»;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департамента образования;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департамента социального обеспечения;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/>
              <a:t>психолого-педагогических центров. </a:t>
            </a:r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штатные сотрудники </a:t>
            </a:r>
            <a:r>
              <a:rPr lang="ru-RU" sz="2000" dirty="0" smtClean="0"/>
              <a:t>отдела организации деятельности КДН и ЗП.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Заголовок 8"/>
          <p:cNvSpPr>
            <a:spLocks noGrp="1"/>
          </p:cNvSpPr>
          <p:nvPr>
            <p:ph type="title"/>
          </p:nvPr>
        </p:nvSpPr>
        <p:spPr>
          <a:xfrm>
            <a:off x="357158" y="1500174"/>
            <a:ext cx="1982594" cy="920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Состав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КДНиЗП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1" name="Picture 6" descr="C:\Documents and Settings\shavrina.sn\Мои документы\Мои рисунки\CABKIWJTCAOVFT21CAV4UV0UCAOOHRF3CAYYQQNACAYDS6XXCA401518CAU22435CAAQZUWYCA9SUKFXCAB5TNK1CAM7NHOKCAZ4URGOCAZBJ5UACAG35R7WCACIAB5DCA8W68M1CABIQJROCAUC5H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2197478" cy="19762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="" xmlns:p14="http://schemas.microsoft.com/office/powerpoint/2010/main" val="23041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780928"/>
            <a:ext cx="43204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Вынесение решений по материалам, поступившим на несовершеннолетних, совершивших противоправные деяния. </a:t>
            </a:r>
          </a:p>
          <a:p>
            <a:pPr marL="342900" indent="-342900">
              <a:spcBef>
                <a:spcPts val="0"/>
              </a:spcBef>
              <a:buClr>
                <a:schemeClr val="accent1"/>
              </a:buClr>
              <a:buSzPct val="110000"/>
            </a:pPr>
            <a:endParaRPr lang="ru-RU" dirty="0" smtClean="0"/>
          </a:p>
          <a:p>
            <a:pPr marL="342900" indent="-342900">
              <a:spcBef>
                <a:spcPts val="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Вынесение решений по материалам, поступившим на родителей, не исполняющих, либо ненадлежащим образом исполняющих обязанности по воспитанию, обучению и содержанию несовершеннолетних детей. </a:t>
            </a:r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17092"/>
            <a:ext cx="825306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деятельности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1484784"/>
            <a:ext cx="453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 Решение вопросов по защите прав и законных интересов несовершеннолетних.</a:t>
            </a:r>
          </a:p>
          <a:p>
            <a:pPr marL="342900" indent="-342900">
              <a:buClr>
                <a:schemeClr val="accent1"/>
              </a:buClr>
              <a:buSzPct val="110000"/>
            </a:pPr>
            <a:endParaRPr lang="ru-RU" dirty="0" smtClean="0"/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 Решение вопросов воспитания, обучения и содержания несовершеннолетних в учреждениях системы профилактики безнадзорности и правонарушений несовершеннолетних. </a:t>
            </a:r>
          </a:p>
          <a:p>
            <a:pPr marL="342900" indent="-342900">
              <a:buClr>
                <a:schemeClr val="accent1"/>
              </a:buClr>
              <a:buSzPct val="110000"/>
            </a:pPr>
            <a:endParaRPr lang="ru-RU" dirty="0" smtClean="0"/>
          </a:p>
          <a:p>
            <a:pPr marL="342900" indent="-342900"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dirty="0" smtClean="0"/>
              <a:t> Оказание психологической,  медицинской, педагогической и иных форм социальной помощи детям и родителям, оказавшимся в трудной жизненной ситуации. </a:t>
            </a:r>
          </a:p>
        </p:txBody>
      </p:sp>
      <p:pic>
        <p:nvPicPr>
          <p:cNvPr id="13" name="Picture 3" descr="C:\Documents and Settings\shavrina.sn\Мои документы\Мои рисунки\симв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1052736"/>
            <a:ext cx="2016224" cy="1581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1916832"/>
            <a:ext cx="6912768" cy="37444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217092"/>
            <a:ext cx="8325072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 8 мес. 2017 года районными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КДНиЗП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проведено 75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заседаний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(в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том числе 4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выездных),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рассмотрено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3894 материалов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Содержимое 8"/>
          <p:cNvGraphicFramePr>
            <a:graphicFrameLocks noGrp="1"/>
          </p:cNvGraphicFramePr>
          <p:nvPr>
            <p:ph sz="quarter" idx="4294967295"/>
          </p:nvPr>
        </p:nvGraphicFramePr>
        <p:xfrm>
          <a:off x="1043608" y="1700808"/>
          <a:ext cx="69847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5048" y="1700808"/>
            <a:ext cx="2528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 8 мес. 2017</a:t>
            </a: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1246 подростков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совершили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1825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правонару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шений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196752"/>
            <a:ext cx="5616624" cy="4896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Рисунок 14"/>
          <p:cNvGraphicFramePr>
            <a:graphicFrameLocks/>
          </p:cNvGraphicFramePr>
          <p:nvPr/>
        </p:nvGraphicFramePr>
        <p:xfrm>
          <a:off x="3275856" y="1268760"/>
          <a:ext cx="5184576" cy="471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780928"/>
            <a:ext cx="85689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Учащиеся школ                                                     988 чел. (79%)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Учащиеся средних профессиональных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учебных заведений                                              253 чел.  (20%)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Студенты высших учебных заведений             5 чел. (менее 1%)  </a:t>
            </a:r>
          </a:p>
          <a:p>
            <a:pPr>
              <a:buClr>
                <a:srgbClr val="0070C0"/>
              </a:buClr>
            </a:pPr>
            <a:r>
              <a:rPr lang="ru-RU" sz="2800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1124744"/>
            <a:ext cx="8424936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общего количества несовершеннолетних правонарушителей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71%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мальчики (886), 29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девочки (360)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1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56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412776"/>
            <a:ext cx="8640960" cy="4824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217092"/>
            <a:ext cx="832507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Административное наказание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7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01625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одержимое 11"/>
          <p:cNvGraphicFramePr>
            <a:graphicFrameLocks/>
          </p:cNvGraphicFramePr>
          <p:nvPr/>
        </p:nvGraphicFramePr>
        <p:xfrm>
          <a:off x="4800600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11560" y="2492896"/>
            <a:ext cx="903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56%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28625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567</Words>
  <Application>Microsoft Office PowerPoint</Application>
  <PresentationFormat>Экран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Состав КДНиЗП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Реализация индивидуального социально-ориентированного подхода в работе с каждой семьей, попавшей в трудную жизненную ситуацию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htu</cp:lastModifiedBy>
  <cp:revision>26</cp:revision>
  <dcterms:created xsi:type="dcterms:W3CDTF">2017-06-15T13:15:30Z</dcterms:created>
  <dcterms:modified xsi:type="dcterms:W3CDTF">2017-09-22T11:05:05Z</dcterms:modified>
</cp:coreProperties>
</file>